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A59D4B-AB32-4153-A984-0AE6D7C0B202}">
  <a:tblStyle styleId="{05A59D4B-AB32-4153-A984-0AE6D7C0B20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dtechpicks.or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dtechpicks.or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dtechpicks.or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dtechpicks.or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dtechpicks.or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dtechpicks.or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dtechpicks.or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dtechpicks.or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dtechpicks.or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fcbe89205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fcbe89205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6" name="Shape 2916"/>
        <p:cNvGrpSpPr/>
        <p:nvPr/>
      </p:nvGrpSpPr>
      <p:grpSpPr>
        <a:xfrm>
          <a:off x="0" y="0"/>
          <a:ext cx="0" cy="0"/>
          <a:chOff x="0" y="0"/>
          <a:chExt cx="0" cy="0"/>
        </a:xfrm>
      </p:grpSpPr>
      <p:sp>
        <p:nvSpPr>
          <p:cNvPr id="2917" name="Google Shape;2917;gfcb5348c15_6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8" name="Google Shape;2918;gfcb5348c15_6_1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Creative Commons Attribution-NonCommercial-ShareAlike 4.0 International</a:t>
            </a:r>
            <a:endParaRPr/>
          </a:p>
          <a:p>
            <a:pPr indent="0" lvl="0" marL="0" rtl="0" algn="l">
              <a:lnSpc>
                <a:spcPct val="117999"/>
              </a:lnSpc>
              <a:spcBef>
                <a:spcPts val="0"/>
              </a:spcBef>
              <a:spcAft>
                <a:spcPts val="0"/>
              </a:spcAft>
              <a:buNone/>
            </a:pPr>
            <a:r>
              <a:rPr lang="en" sz="2200" u="sng">
                <a:solidFill>
                  <a:schemeClr val="hlink"/>
                </a:solidFill>
                <a:latin typeface="Helvetica Neue"/>
                <a:ea typeface="Helvetica Neue"/>
                <a:cs typeface="Helvetica Neue"/>
                <a:sym typeface="Helvetica Neue"/>
                <a:hlinkClick r:id="rId2"/>
              </a:rPr>
              <a:t>EdTechPicks.org</a:t>
            </a:r>
            <a:r>
              <a:rPr lang="en" sz="2200">
                <a:latin typeface="Helvetica Neue"/>
                <a:ea typeface="Helvetica Neue"/>
                <a:cs typeface="Helvetica Neue"/>
                <a:sym typeface="Helvetica Neue"/>
              </a:rPr>
              <a:t> 2019-11-02</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fcb5348c15_6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2" name="Google Shape;2942;gfcb5348c15_6_2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Creative Commons Attribution-NonCommercial-ShareAlike 4.0 International</a:t>
            </a:r>
            <a:endParaRPr/>
          </a:p>
          <a:p>
            <a:pPr indent="0" lvl="0" marL="0" rtl="0" algn="l">
              <a:lnSpc>
                <a:spcPct val="117999"/>
              </a:lnSpc>
              <a:spcBef>
                <a:spcPts val="0"/>
              </a:spcBef>
              <a:spcAft>
                <a:spcPts val="0"/>
              </a:spcAft>
              <a:buNone/>
            </a:pPr>
            <a:r>
              <a:rPr lang="en" sz="2200" u="sng">
                <a:solidFill>
                  <a:schemeClr val="hlink"/>
                </a:solidFill>
                <a:latin typeface="Helvetica Neue"/>
                <a:ea typeface="Helvetica Neue"/>
                <a:cs typeface="Helvetica Neue"/>
                <a:sym typeface="Helvetica Neue"/>
                <a:hlinkClick r:id="rId2"/>
              </a:rPr>
              <a:t>EdTechPicks.org</a:t>
            </a:r>
            <a:r>
              <a:rPr lang="en" sz="2200">
                <a:latin typeface="Helvetica Neue"/>
                <a:ea typeface="Helvetica Neue"/>
                <a:cs typeface="Helvetica Neue"/>
                <a:sym typeface="Helvetica Neue"/>
              </a:rPr>
              <a:t> 2019-11-02</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gfcb5348c15_6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3" name="Google Shape;2963;gfcb5348c15_6_2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Creative Commons Attribution-NonCommercial-ShareAlike 4.0 International</a:t>
            </a:r>
            <a:endParaRPr/>
          </a:p>
          <a:p>
            <a:pPr indent="0" lvl="0" marL="0" rtl="0" algn="l">
              <a:lnSpc>
                <a:spcPct val="117999"/>
              </a:lnSpc>
              <a:spcBef>
                <a:spcPts val="0"/>
              </a:spcBef>
              <a:spcAft>
                <a:spcPts val="0"/>
              </a:spcAft>
              <a:buNone/>
            </a:pPr>
            <a:r>
              <a:rPr lang="en" sz="2200" u="sng">
                <a:solidFill>
                  <a:schemeClr val="hlink"/>
                </a:solidFill>
                <a:latin typeface="Helvetica Neue"/>
                <a:ea typeface="Helvetica Neue"/>
                <a:cs typeface="Helvetica Neue"/>
                <a:sym typeface="Helvetica Neue"/>
                <a:hlinkClick r:id="rId2"/>
              </a:rPr>
              <a:t>EdTechPicks.org</a:t>
            </a:r>
            <a:r>
              <a:rPr lang="en" sz="2200">
                <a:latin typeface="Helvetica Neue"/>
                <a:ea typeface="Helvetica Neue"/>
                <a:cs typeface="Helvetica Neue"/>
                <a:sym typeface="Helvetica Neue"/>
              </a:rPr>
              <a:t> 2019-11-02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gfcbe89205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0" name="Google Shape;2980;gfcbe89205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gfcb5348c15_6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7" name="Google Shape;2987;gfcb5348c15_6_2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Creative Commons Attribution-NonCommercial-ShareAlike 4.0 International</a:t>
            </a:r>
            <a:endParaRPr/>
          </a:p>
          <a:p>
            <a:pPr indent="0" lvl="0" marL="0" rtl="0" algn="l">
              <a:lnSpc>
                <a:spcPct val="117999"/>
              </a:lnSpc>
              <a:spcBef>
                <a:spcPts val="0"/>
              </a:spcBef>
              <a:spcAft>
                <a:spcPts val="0"/>
              </a:spcAft>
              <a:buNone/>
            </a:pPr>
            <a:r>
              <a:rPr lang="en" sz="2200" u="sng">
                <a:solidFill>
                  <a:schemeClr val="hlink"/>
                </a:solidFill>
                <a:latin typeface="Helvetica Neue"/>
                <a:ea typeface="Helvetica Neue"/>
                <a:cs typeface="Helvetica Neue"/>
                <a:sym typeface="Helvetica Neue"/>
                <a:hlinkClick r:id="rId2"/>
              </a:rPr>
              <a:t>EdTechPicks.org</a:t>
            </a:r>
            <a:r>
              <a:rPr lang="en" sz="2200">
                <a:latin typeface="Helvetica Neue"/>
                <a:ea typeface="Helvetica Neue"/>
                <a:cs typeface="Helvetica Neue"/>
                <a:sym typeface="Helvetica Neue"/>
              </a:rPr>
              <a:t> 2019-11-02</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fcb5348c15_6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4" name="Google Shape;3004;gfcb5348c15_6_2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Creative Commons Attribution-NonCommercial-ShareAlike 4.0 International</a:t>
            </a:r>
            <a:endParaRPr/>
          </a:p>
          <a:p>
            <a:pPr indent="0" lvl="0" marL="0" rtl="0" algn="l">
              <a:lnSpc>
                <a:spcPct val="117999"/>
              </a:lnSpc>
              <a:spcBef>
                <a:spcPts val="0"/>
              </a:spcBef>
              <a:spcAft>
                <a:spcPts val="0"/>
              </a:spcAft>
              <a:buNone/>
            </a:pPr>
            <a:r>
              <a:rPr lang="en" sz="2200" u="sng">
                <a:solidFill>
                  <a:schemeClr val="hlink"/>
                </a:solidFill>
                <a:latin typeface="Helvetica Neue"/>
                <a:ea typeface="Helvetica Neue"/>
                <a:cs typeface="Helvetica Neue"/>
                <a:sym typeface="Helvetica Neue"/>
                <a:hlinkClick r:id="rId2"/>
              </a:rPr>
              <a:t>EdTechPicks.org</a:t>
            </a:r>
            <a:r>
              <a:rPr lang="en" sz="2200">
                <a:latin typeface="Helvetica Neue"/>
                <a:ea typeface="Helvetica Neue"/>
                <a:cs typeface="Helvetica Neue"/>
                <a:sym typeface="Helvetica Neue"/>
              </a:rPr>
              <a:t> 2019-11-02</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gcb6b50de99_0_3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9" name="Google Shape;2749;gcb6b50de99_0_32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Creative Commons Attribution-NonCommercial-ShareAlike 4.0 International</a:t>
            </a:r>
            <a:endParaRPr/>
          </a:p>
          <a:p>
            <a:pPr indent="0" lvl="0" marL="0" rtl="0" algn="l">
              <a:lnSpc>
                <a:spcPct val="117999"/>
              </a:lnSpc>
              <a:spcBef>
                <a:spcPts val="0"/>
              </a:spcBef>
              <a:spcAft>
                <a:spcPts val="0"/>
              </a:spcAft>
              <a:buNone/>
            </a:pPr>
            <a:r>
              <a:rPr lang="en" sz="2200" u="sng">
                <a:solidFill>
                  <a:schemeClr val="hlink"/>
                </a:solidFill>
                <a:latin typeface="Helvetica Neue"/>
                <a:ea typeface="Helvetica Neue"/>
                <a:cs typeface="Helvetica Neue"/>
                <a:sym typeface="Helvetica Neue"/>
                <a:hlinkClick r:id="rId2"/>
              </a:rPr>
              <a:t>EdTechPicks.org</a:t>
            </a:r>
            <a:r>
              <a:rPr lang="en" sz="2200">
                <a:latin typeface="Helvetica Neue"/>
                <a:ea typeface="Helvetica Neue"/>
                <a:cs typeface="Helvetica Neue"/>
                <a:sym typeface="Helvetica Neue"/>
              </a:rPr>
              <a:t> 2019-11-02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fcb5348c15_6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7" name="Google Shape;2777;gfcb5348c15_6_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Erin Slide: Information and Background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gfcb5348c15_6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7" name="Google Shape;2797;gfcb5348c15_6_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This is a background slide, we can add what points we want to talk about tomorrow morning.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fcb5348c15_6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4" name="Google Shape;2814;gfcb5348c15_6_1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This is a background slide, we can add what points we want to talk about tomorrow morning.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cb6b50de99_0_3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1" name="Google Shape;2831;gcb6b50de99_0_33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Creative Commons Attribution-NonCommercial-ShareAlike 4.0 International</a:t>
            </a:r>
            <a:endParaRPr/>
          </a:p>
          <a:p>
            <a:pPr indent="0" lvl="0" marL="0" rtl="0" algn="l">
              <a:lnSpc>
                <a:spcPct val="117999"/>
              </a:lnSpc>
              <a:spcBef>
                <a:spcPts val="0"/>
              </a:spcBef>
              <a:spcAft>
                <a:spcPts val="0"/>
              </a:spcAft>
              <a:buNone/>
            </a:pPr>
            <a:r>
              <a:rPr lang="en" sz="2200" u="sng">
                <a:solidFill>
                  <a:schemeClr val="hlink"/>
                </a:solidFill>
                <a:latin typeface="Helvetica Neue"/>
                <a:ea typeface="Helvetica Neue"/>
                <a:cs typeface="Helvetica Neue"/>
                <a:sym typeface="Helvetica Neue"/>
                <a:hlinkClick r:id="rId2"/>
              </a:rPr>
              <a:t>EdTechPicks.org</a:t>
            </a:r>
            <a:r>
              <a:rPr lang="en" sz="2200">
                <a:latin typeface="Helvetica Neue"/>
                <a:ea typeface="Helvetica Neue"/>
                <a:cs typeface="Helvetica Neue"/>
                <a:sym typeface="Helvetica Neue"/>
              </a:rPr>
              <a:t> 2019-11-02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fcb5348c15_6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2" name="Google Shape;2852;gfcb5348c15_6_1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Creative Commons Attribution-NonCommercial-ShareAlike 4.0 International</a:t>
            </a:r>
            <a:endParaRPr/>
          </a:p>
          <a:p>
            <a:pPr indent="0" lvl="0" marL="0" rtl="0" algn="l">
              <a:lnSpc>
                <a:spcPct val="117999"/>
              </a:lnSpc>
              <a:spcBef>
                <a:spcPts val="0"/>
              </a:spcBef>
              <a:spcAft>
                <a:spcPts val="0"/>
              </a:spcAft>
              <a:buNone/>
            </a:pPr>
            <a:r>
              <a:rPr lang="en" sz="2200" u="sng">
                <a:solidFill>
                  <a:schemeClr val="hlink"/>
                </a:solidFill>
                <a:latin typeface="Helvetica Neue"/>
                <a:ea typeface="Helvetica Neue"/>
                <a:cs typeface="Helvetica Neue"/>
                <a:sym typeface="Helvetica Neue"/>
                <a:hlinkClick r:id="rId2"/>
              </a:rPr>
              <a:t>EdTechPicks.org</a:t>
            </a:r>
            <a:r>
              <a:rPr lang="en" sz="2200">
                <a:latin typeface="Helvetica Neue"/>
                <a:ea typeface="Helvetica Neue"/>
                <a:cs typeface="Helvetica Neue"/>
                <a:sym typeface="Helvetica Neue"/>
              </a:rPr>
              <a:t> 2019-11-02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fcb5348c15_6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7" name="Google Shape;2877;gfcb5348c15_6_1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Creative Commons Attribution-NonCommercial-ShareAlike 4.0 International</a:t>
            </a:r>
            <a:endParaRPr/>
          </a:p>
          <a:p>
            <a:pPr indent="0" lvl="0" marL="0" rtl="0" algn="l">
              <a:lnSpc>
                <a:spcPct val="117999"/>
              </a:lnSpc>
              <a:spcBef>
                <a:spcPts val="0"/>
              </a:spcBef>
              <a:spcAft>
                <a:spcPts val="0"/>
              </a:spcAft>
              <a:buNone/>
            </a:pPr>
            <a:r>
              <a:rPr lang="en" sz="2200" u="sng">
                <a:solidFill>
                  <a:schemeClr val="hlink"/>
                </a:solidFill>
                <a:latin typeface="Helvetica Neue"/>
                <a:ea typeface="Helvetica Neue"/>
                <a:cs typeface="Helvetica Neue"/>
                <a:sym typeface="Helvetica Neue"/>
                <a:hlinkClick r:id="rId2"/>
              </a:rPr>
              <a:t>EdTechPicks.org</a:t>
            </a:r>
            <a:r>
              <a:rPr lang="en" sz="2200">
                <a:latin typeface="Helvetica Neue"/>
                <a:ea typeface="Helvetica Neue"/>
                <a:cs typeface="Helvetica Neue"/>
                <a:sym typeface="Helvetica Neue"/>
              </a:rPr>
              <a:t> 2019-11-02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gfcb5348c15_6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2" name="Google Shape;2902;gfcb5348c15_6_1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This is a background slide, we can add what points we want to talk about tomorrow morning.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txBox="1"/>
          <p:nvPr>
            <p:ph type="ctrTitle"/>
          </p:nvPr>
        </p:nvSpPr>
        <p:spPr>
          <a:xfrm>
            <a:off x="1547100" y="1704550"/>
            <a:ext cx="6049800" cy="12120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accent3"/>
              </a:buClr>
              <a:buSzPts val="5200"/>
              <a:buNone/>
              <a:defRPr sz="5500">
                <a:solidFill>
                  <a:schemeClr val="accent3"/>
                </a:solidFill>
              </a:defRPr>
            </a:lvl1pPr>
            <a:lvl2pPr lvl="1" algn="ctr">
              <a:lnSpc>
                <a:spcPct val="70000"/>
              </a:lnSpc>
              <a:spcBef>
                <a:spcPts val="0"/>
              </a:spcBef>
              <a:spcAft>
                <a:spcPts val="0"/>
              </a:spcAft>
              <a:buClr>
                <a:schemeClr val="accent3"/>
              </a:buClr>
              <a:buSzPts val="5200"/>
              <a:buNone/>
              <a:defRPr sz="5200">
                <a:solidFill>
                  <a:schemeClr val="accent3"/>
                </a:solidFill>
              </a:defRPr>
            </a:lvl2pPr>
            <a:lvl3pPr lvl="2" algn="ctr">
              <a:lnSpc>
                <a:spcPct val="70000"/>
              </a:lnSpc>
              <a:spcBef>
                <a:spcPts val="0"/>
              </a:spcBef>
              <a:spcAft>
                <a:spcPts val="0"/>
              </a:spcAft>
              <a:buClr>
                <a:schemeClr val="accent3"/>
              </a:buClr>
              <a:buSzPts val="5200"/>
              <a:buNone/>
              <a:defRPr sz="5200">
                <a:solidFill>
                  <a:schemeClr val="accent3"/>
                </a:solidFill>
              </a:defRPr>
            </a:lvl3pPr>
            <a:lvl4pPr lvl="3" algn="ctr">
              <a:lnSpc>
                <a:spcPct val="70000"/>
              </a:lnSpc>
              <a:spcBef>
                <a:spcPts val="0"/>
              </a:spcBef>
              <a:spcAft>
                <a:spcPts val="0"/>
              </a:spcAft>
              <a:buClr>
                <a:schemeClr val="accent3"/>
              </a:buClr>
              <a:buSzPts val="5200"/>
              <a:buNone/>
              <a:defRPr sz="5200">
                <a:solidFill>
                  <a:schemeClr val="accent3"/>
                </a:solidFill>
              </a:defRPr>
            </a:lvl4pPr>
            <a:lvl5pPr lvl="4" algn="ctr">
              <a:lnSpc>
                <a:spcPct val="70000"/>
              </a:lnSpc>
              <a:spcBef>
                <a:spcPts val="0"/>
              </a:spcBef>
              <a:spcAft>
                <a:spcPts val="0"/>
              </a:spcAft>
              <a:buClr>
                <a:schemeClr val="accent3"/>
              </a:buClr>
              <a:buSzPts val="5200"/>
              <a:buNone/>
              <a:defRPr sz="5200">
                <a:solidFill>
                  <a:schemeClr val="accent3"/>
                </a:solidFill>
              </a:defRPr>
            </a:lvl5pPr>
            <a:lvl6pPr lvl="5" algn="ctr">
              <a:lnSpc>
                <a:spcPct val="70000"/>
              </a:lnSpc>
              <a:spcBef>
                <a:spcPts val="0"/>
              </a:spcBef>
              <a:spcAft>
                <a:spcPts val="0"/>
              </a:spcAft>
              <a:buClr>
                <a:schemeClr val="accent3"/>
              </a:buClr>
              <a:buSzPts val="5200"/>
              <a:buNone/>
              <a:defRPr sz="5200">
                <a:solidFill>
                  <a:schemeClr val="accent3"/>
                </a:solidFill>
              </a:defRPr>
            </a:lvl6pPr>
            <a:lvl7pPr lvl="6" algn="ctr">
              <a:lnSpc>
                <a:spcPct val="70000"/>
              </a:lnSpc>
              <a:spcBef>
                <a:spcPts val="0"/>
              </a:spcBef>
              <a:spcAft>
                <a:spcPts val="0"/>
              </a:spcAft>
              <a:buClr>
                <a:schemeClr val="accent3"/>
              </a:buClr>
              <a:buSzPts val="5200"/>
              <a:buNone/>
              <a:defRPr sz="5200">
                <a:solidFill>
                  <a:schemeClr val="accent3"/>
                </a:solidFill>
              </a:defRPr>
            </a:lvl7pPr>
            <a:lvl8pPr lvl="7" algn="ctr">
              <a:lnSpc>
                <a:spcPct val="70000"/>
              </a:lnSpc>
              <a:spcBef>
                <a:spcPts val="0"/>
              </a:spcBef>
              <a:spcAft>
                <a:spcPts val="0"/>
              </a:spcAft>
              <a:buClr>
                <a:schemeClr val="accent3"/>
              </a:buClr>
              <a:buSzPts val="5200"/>
              <a:buNone/>
              <a:defRPr sz="5200">
                <a:solidFill>
                  <a:schemeClr val="accent3"/>
                </a:solidFill>
              </a:defRPr>
            </a:lvl8pPr>
            <a:lvl9pPr lvl="8" algn="ctr">
              <a:lnSpc>
                <a:spcPct val="70000"/>
              </a:lnSpc>
              <a:spcBef>
                <a:spcPts val="0"/>
              </a:spcBef>
              <a:spcAft>
                <a:spcPts val="0"/>
              </a:spcAft>
              <a:buClr>
                <a:schemeClr val="accent3"/>
              </a:buClr>
              <a:buSzPts val="5200"/>
              <a:buNone/>
              <a:defRPr sz="5200">
                <a:solidFill>
                  <a:schemeClr val="accent3"/>
                </a:solidFill>
              </a:defRPr>
            </a:lvl9pPr>
          </a:lstStyle>
          <a:p/>
        </p:txBody>
      </p:sp>
      <p:sp>
        <p:nvSpPr>
          <p:cNvPr id="11" name="Google Shape;11;p2"/>
          <p:cNvSpPr txBox="1"/>
          <p:nvPr>
            <p:ph idx="1" type="subTitle"/>
          </p:nvPr>
        </p:nvSpPr>
        <p:spPr>
          <a:xfrm>
            <a:off x="2172600" y="3177350"/>
            <a:ext cx="4798800" cy="261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600">
                <a:solidFill>
                  <a:schemeClr val="accent2"/>
                </a:solidFill>
                <a:latin typeface="Nunito"/>
                <a:ea typeface="Nunito"/>
                <a:cs typeface="Nunito"/>
                <a:sym typeface="Nuni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a:off x="299275" y="3831150"/>
            <a:ext cx="156650" cy="156675"/>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2"/>
          <p:cNvGrpSpPr/>
          <p:nvPr/>
        </p:nvGrpSpPr>
        <p:grpSpPr>
          <a:xfrm>
            <a:off x="7192744" y="272415"/>
            <a:ext cx="233483" cy="233448"/>
            <a:chOff x="6886110" y="773687"/>
            <a:chExt cx="249075" cy="249038"/>
          </a:xfrm>
        </p:grpSpPr>
        <p:sp>
          <p:nvSpPr>
            <p:cNvPr id="14" name="Google Shape;14;p2"/>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2"/>
          <p:cNvGrpSpPr/>
          <p:nvPr/>
        </p:nvGrpSpPr>
        <p:grpSpPr>
          <a:xfrm>
            <a:off x="8023165" y="272413"/>
            <a:ext cx="568546" cy="694665"/>
            <a:chOff x="6180225" y="405175"/>
            <a:chExt cx="606514" cy="741055"/>
          </a:xfrm>
        </p:grpSpPr>
        <p:sp>
          <p:nvSpPr>
            <p:cNvPr id="23" name="Google Shape;23;p2"/>
            <p:cNvSpPr/>
            <p:nvPr/>
          </p:nvSpPr>
          <p:spPr>
            <a:xfrm>
              <a:off x="6180225" y="472428"/>
              <a:ext cx="606514" cy="673802"/>
            </a:xfrm>
            <a:custGeom>
              <a:rect b="b" l="l" r="r" t="t"/>
              <a:pathLst>
                <a:path extrusionOk="0" fill="none" h="18285" w="16459">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6319781" y="860030"/>
              <a:ext cx="327375" cy="6043"/>
            </a:xfrm>
            <a:custGeom>
              <a:rect b="b" l="l" r="r" t="t"/>
              <a:pathLst>
                <a:path extrusionOk="0" fill="none" h="164" w="8884">
                  <a:moveTo>
                    <a:pt x="1" y="164"/>
                  </a:moveTo>
                  <a:lnTo>
                    <a:pt x="888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374026" y="405175"/>
              <a:ext cx="219921" cy="62277"/>
            </a:xfrm>
            <a:custGeom>
              <a:rect b="b" l="l" r="r" t="t"/>
              <a:pathLst>
                <a:path extrusionOk="0" fill="none" h="1690" w="5968">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2"/>
          <p:cNvGrpSpPr/>
          <p:nvPr/>
        </p:nvGrpSpPr>
        <p:grpSpPr>
          <a:xfrm>
            <a:off x="7334224" y="527117"/>
            <a:ext cx="929253" cy="946133"/>
            <a:chOff x="3411440" y="2423377"/>
            <a:chExt cx="991309" cy="1009316"/>
          </a:xfrm>
        </p:grpSpPr>
        <p:sp>
          <p:nvSpPr>
            <p:cNvPr id="27" name="Google Shape;27;p2"/>
            <p:cNvSpPr/>
            <p:nvPr/>
          </p:nvSpPr>
          <p:spPr>
            <a:xfrm>
              <a:off x="3411440" y="2423377"/>
              <a:ext cx="585623" cy="591601"/>
            </a:xfrm>
            <a:custGeom>
              <a:rect b="b" l="l" r="r" t="t"/>
              <a:pathLst>
                <a:path extrusionOk="0" fill="none" h="16132" w="15969">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3704241" y="2524303"/>
              <a:ext cx="192897" cy="191907"/>
            </a:xfrm>
            <a:custGeom>
              <a:rect b="b" l="l" r="r" t="t"/>
              <a:pathLst>
                <a:path extrusionOk="0" fill="none" h="5233" w="5260">
                  <a:moveTo>
                    <a:pt x="1" y="55"/>
                  </a:moveTo>
                  <a:cubicBezTo>
                    <a:pt x="2889" y="1"/>
                    <a:pt x="5259" y="2317"/>
                    <a:pt x="5259" y="5232"/>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3959048" y="2992990"/>
              <a:ext cx="443701" cy="439703"/>
            </a:xfrm>
            <a:custGeom>
              <a:rect b="b" l="l" r="r" t="t"/>
              <a:pathLst>
                <a:path extrusionOk="0" fill="none" h="11990" w="12099">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3897107" y="2935009"/>
              <a:ext cx="93955" cy="91975"/>
            </a:xfrm>
            <a:custGeom>
              <a:rect b="b" l="l" r="r" t="t"/>
              <a:pathLst>
                <a:path extrusionOk="0" fill="none" h="2508" w="2562">
                  <a:moveTo>
                    <a:pt x="2562" y="2508"/>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 name="Google Shape;31;p2"/>
          <p:cNvSpPr/>
          <p:nvPr/>
        </p:nvSpPr>
        <p:spPr>
          <a:xfrm>
            <a:off x="6862707" y="321503"/>
            <a:ext cx="85291" cy="86219"/>
          </a:xfrm>
          <a:custGeom>
            <a:rect b="b" l="l" r="r" t="t"/>
            <a:pathLst>
              <a:path extrusionOk="0" fill="none" h="2508" w="2481">
                <a:moveTo>
                  <a:pt x="2480" y="1226"/>
                </a:moveTo>
                <a:cubicBezTo>
                  <a:pt x="2480" y="1908"/>
                  <a:pt x="1935" y="2480"/>
                  <a:pt x="1227" y="2480"/>
                </a:cubicBezTo>
                <a:cubicBezTo>
                  <a:pt x="546" y="2507"/>
                  <a:pt x="1" y="1935"/>
                  <a:pt x="1" y="1254"/>
                </a:cubicBezTo>
                <a:cubicBezTo>
                  <a:pt x="1" y="573"/>
                  <a:pt x="546" y="28"/>
                  <a:pt x="1227" y="0"/>
                </a:cubicBezTo>
                <a:cubicBezTo>
                  <a:pt x="1908" y="0"/>
                  <a:pt x="2480" y="545"/>
                  <a:pt x="2480" y="1226"/>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2"/>
          <p:cNvGrpSpPr/>
          <p:nvPr/>
        </p:nvGrpSpPr>
        <p:grpSpPr>
          <a:xfrm>
            <a:off x="8631401" y="438161"/>
            <a:ext cx="233483" cy="233448"/>
            <a:chOff x="6886110" y="773687"/>
            <a:chExt cx="249075" cy="249038"/>
          </a:xfrm>
        </p:grpSpPr>
        <p:sp>
          <p:nvSpPr>
            <p:cNvPr id="33" name="Google Shape;33;p2"/>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 name="Google Shape;41;p2"/>
          <p:cNvGrpSpPr/>
          <p:nvPr/>
        </p:nvGrpSpPr>
        <p:grpSpPr>
          <a:xfrm>
            <a:off x="294284" y="374021"/>
            <a:ext cx="634581" cy="775442"/>
            <a:chOff x="2859835" y="2776139"/>
            <a:chExt cx="634581" cy="775442"/>
          </a:xfrm>
        </p:grpSpPr>
        <p:sp>
          <p:nvSpPr>
            <p:cNvPr id="42" name="Google Shape;42;p2"/>
            <p:cNvSpPr/>
            <p:nvPr/>
          </p:nvSpPr>
          <p:spPr>
            <a:xfrm>
              <a:off x="2859835" y="2847066"/>
              <a:ext cx="634581" cy="704515"/>
            </a:xfrm>
            <a:custGeom>
              <a:rect b="b" l="l" r="r" t="t"/>
              <a:pathLst>
                <a:path extrusionOk="0" fill="none" h="19211" w="17304">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3005759" y="3252785"/>
              <a:ext cx="342778" cy="6051"/>
            </a:xfrm>
            <a:custGeom>
              <a:rect b="b" l="l" r="r" t="t"/>
              <a:pathLst>
                <a:path extrusionOk="0" fill="none" h="165" w="9347">
                  <a:moveTo>
                    <a:pt x="0" y="164"/>
                  </a:moveTo>
                  <a:lnTo>
                    <a:pt x="9346"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3062712" y="2776139"/>
              <a:ext cx="229863" cy="64984"/>
            </a:xfrm>
            <a:custGeom>
              <a:rect b="b" l="l" r="r" t="t"/>
              <a:pathLst>
                <a:path extrusionOk="0" fill="none" h="1772" w="6268">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 name="Google Shape;45;p2"/>
          <p:cNvGrpSpPr/>
          <p:nvPr/>
        </p:nvGrpSpPr>
        <p:grpSpPr>
          <a:xfrm>
            <a:off x="841350" y="246682"/>
            <a:ext cx="384731" cy="590613"/>
            <a:chOff x="1603769" y="107044"/>
            <a:chExt cx="384731" cy="590613"/>
          </a:xfrm>
        </p:grpSpPr>
        <p:sp>
          <p:nvSpPr>
            <p:cNvPr id="46" name="Google Shape;46;p2"/>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 name="Google Shape;53;p2"/>
          <p:cNvGrpSpPr/>
          <p:nvPr/>
        </p:nvGrpSpPr>
        <p:grpSpPr>
          <a:xfrm>
            <a:off x="8394727" y="1051411"/>
            <a:ext cx="478697" cy="772826"/>
            <a:chOff x="4698532" y="1605962"/>
            <a:chExt cx="510665" cy="824436"/>
          </a:xfrm>
        </p:grpSpPr>
        <p:sp>
          <p:nvSpPr>
            <p:cNvPr id="54" name="Google Shape;54;p2"/>
            <p:cNvSpPr/>
            <p:nvPr/>
          </p:nvSpPr>
          <p:spPr>
            <a:xfrm>
              <a:off x="4698532" y="1661926"/>
              <a:ext cx="510665" cy="768472"/>
            </a:xfrm>
            <a:custGeom>
              <a:rect b="b" l="l" r="r" t="t"/>
              <a:pathLst>
                <a:path extrusionOk="0" fill="none" h="20955" w="13925">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4836424" y="1605962"/>
              <a:ext cx="233861" cy="59006"/>
            </a:xfrm>
            <a:custGeom>
              <a:rect b="b" l="l" r="r" t="t"/>
              <a:pathLst>
                <a:path extrusionOk="0" fill="none" h="1609" w="6377">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4710524" y="2099624"/>
              <a:ext cx="485654" cy="9021"/>
            </a:xfrm>
            <a:custGeom>
              <a:rect b="b" l="l" r="r" t="t"/>
              <a:pathLst>
                <a:path extrusionOk="0" fill="none" h="246" w="13243">
                  <a:moveTo>
                    <a:pt x="0" y="246"/>
                  </a:moveTo>
                  <a:lnTo>
                    <a:pt x="13243"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2"/>
          <p:cNvSpPr/>
          <p:nvPr/>
        </p:nvSpPr>
        <p:spPr>
          <a:xfrm>
            <a:off x="1395113" y="246669"/>
            <a:ext cx="156650" cy="156675"/>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2"/>
          <p:cNvGrpSpPr/>
          <p:nvPr/>
        </p:nvGrpSpPr>
        <p:grpSpPr>
          <a:xfrm rot="10800000">
            <a:off x="299267" y="1252990"/>
            <a:ext cx="705506" cy="717497"/>
            <a:chOff x="3027518" y="-1395725"/>
            <a:chExt cx="705506" cy="717497"/>
          </a:xfrm>
        </p:grpSpPr>
        <p:sp>
          <p:nvSpPr>
            <p:cNvPr id="59" name="Google Shape;59;p2"/>
            <p:cNvSpPr/>
            <p:nvPr/>
          </p:nvSpPr>
          <p:spPr>
            <a:xfrm>
              <a:off x="3027518" y="-1395725"/>
              <a:ext cx="705506" cy="717497"/>
            </a:xfrm>
            <a:custGeom>
              <a:rect b="b" l="l" r="r" t="t"/>
              <a:pathLst>
                <a:path extrusionOk="0" fill="none" h="19565" w="19238">
                  <a:moveTo>
                    <a:pt x="19237" y="0"/>
                  </a:moveTo>
                  <a:lnTo>
                    <a:pt x="19237" y="19237"/>
                  </a:lnTo>
                  <a:lnTo>
                    <a:pt x="0" y="19564"/>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3298315" y="-1144915"/>
              <a:ext cx="339771" cy="345785"/>
            </a:xfrm>
            <a:custGeom>
              <a:rect b="b" l="l" r="r" t="t"/>
              <a:pathLst>
                <a:path extrusionOk="0" fill="none" h="9429" w="9265">
                  <a:moveTo>
                    <a:pt x="9265" y="1"/>
                  </a:moveTo>
                  <a:lnTo>
                    <a:pt x="9265" y="9265"/>
                  </a:lnTo>
                  <a:lnTo>
                    <a:pt x="1" y="942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3182390" y="-740223"/>
              <a:ext cx="37" cy="55999"/>
            </a:xfrm>
            <a:custGeom>
              <a:rect b="b" l="l" r="r" t="t"/>
              <a:pathLst>
                <a:path extrusionOk="0" fill="none" h="1527" w="1">
                  <a:moveTo>
                    <a:pt x="1" y="1527"/>
                  </a:moveTo>
                  <a:lnTo>
                    <a:pt x="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3260358" y="-741214"/>
              <a:ext cx="37" cy="55009"/>
            </a:xfrm>
            <a:custGeom>
              <a:rect b="b" l="l" r="r" t="t"/>
              <a:pathLst>
                <a:path extrusionOk="0" fill="none" h="1500" w="1">
                  <a:moveTo>
                    <a:pt x="0" y="1499"/>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3339279" y="-742204"/>
              <a:ext cx="37" cy="55009"/>
            </a:xfrm>
            <a:custGeom>
              <a:rect b="b" l="l" r="r" t="t"/>
              <a:pathLst>
                <a:path extrusionOk="0" fill="none" h="1500" w="1">
                  <a:moveTo>
                    <a:pt x="1" y="1499"/>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3417247" y="-744221"/>
              <a:ext cx="37" cy="55999"/>
            </a:xfrm>
            <a:custGeom>
              <a:rect b="b" l="l" r="r" t="t"/>
              <a:pathLst>
                <a:path extrusionOk="0" fill="none" h="1527" w="1">
                  <a:moveTo>
                    <a:pt x="0" y="1527"/>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3496168" y="-745211"/>
              <a:ext cx="37" cy="55009"/>
            </a:xfrm>
            <a:custGeom>
              <a:rect b="b" l="l" r="r" t="t"/>
              <a:pathLst>
                <a:path extrusionOk="0" fill="none" h="1500" w="1">
                  <a:moveTo>
                    <a:pt x="1" y="1499"/>
                  </a:moveTo>
                  <a:lnTo>
                    <a:pt x="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3574099" y="-747191"/>
              <a:ext cx="37" cy="55999"/>
            </a:xfrm>
            <a:custGeom>
              <a:rect b="b" l="l" r="r" t="t"/>
              <a:pathLst>
                <a:path extrusionOk="0" fill="none" h="1527" w="1">
                  <a:moveTo>
                    <a:pt x="1" y="1526"/>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3653057" y="-748181"/>
              <a:ext cx="37" cy="55962"/>
            </a:xfrm>
            <a:custGeom>
              <a:rect b="b" l="l" r="r" t="t"/>
              <a:pathLst>
                <a:path extrusionOk="0" fill="none" h="1526" w="1">
                  <a:moveTo>
                    <a:pt x="1" y="1526"/>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2"/>
          <p:cNvGrpSpPr/>
          <p:nvPr/>
        </p:nvGrpSpPr>
        <p:grpSpPr>
          <a:xfrm>
            <a:off x="2548620" y="246681"/>
            <a:ext cx="184903" cy="235878"/>
            <a:chOff x="2947570" y="-1075969"/>
            <a:chExt cx="184903" cy="235878"/>
          </a:xfrm>
        </p:grpSpPr>
        <p:sp>
          <p:nvSpPr>
            <p:cNvPr id="69" name="Google Shape;69;p2"/>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 name="Google Shape;72;p2"/>
          <p:cNvGrpSpPr/>
          <p:nvPr/>
        </p:nvGrpSpPr>
        <p:grpSpPr>
          <a:xfrm>
            <a:off x="1172445" y="973506"/>
            <a:ext cx="184903" cy="235878"/>
            <a:chOff x="2947570" y="-1075969"/>
            <a:chExt cx="184903" cy="235878"/>
          </a:xfrm>
        </p:grpSpPr>
        <p:sp>
          <p:nvSpPr>
            <p:cNvPr id="73" name="Google Shape;73;p2"/>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 name="Google Shape;76;p2"/>
          <p:cNvGrpSpPr/>
          <p:nvPr/>
        </p:nvGrpSpPr>
        <p:grpSpPr>
          <a:xfrm>
            <a:off x="1600921" y="392672"/>
            <a:ext cx="847391" cy="850399"/>
            <a:chOff x="4492684" y="662647"/>
            <a:chExt cx="847391" cy="850399"/>
          </a:xfrm>
        </p:grpSpPr>
        <p:sp>
          <p:nvSpPr>
            <p:cNvPr id="77" name="Google Shape;77;p2"/>
            <p:cNvSpPr/>
            <p:nvPr/>
          </p:nvSpPr>
          <p:spPr>
            <a:xfrm>
              <a:off x="4492684" y="662647"/>
              <a:ext cx="847391" cy="850399"/>
            </a:xfrm>
            <a:custGeom>
              <a:rect b="b" l="l" r="r" t="t"/>
              <a:pathLst>
                <a:path extrusionOk="0" fill="none" h="23189" w="23107">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a:off x="4858428" y="1029382"/>
              <a:ext cx="115922" cy="115958"/>
            </a:xfrm>
            <a:custGeom>
              <a:rect b="b" l="l" r="r" t="t"/>
              <a:pathLst>
                <a:path extrusionOk="0" fill="none" h="3162" w="3161">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4770485" y="792581"/>
              <a:ext cx="291803" cy="197885"/>
            </a:xfrm>
            <a:custGeom>
              <a:rect b="b" l="l" r="r" t="t"/>
              <a:pathLst>
                <a:path extrusionOk="0" fill="none" h="5396" w="7957">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a:off x="4623571" y="1091360"/>
              <a:ext cx="235878" cy="250840"/>
            </a:xfrm>
            <a:custGeom>
              <a:rect b="b" l="l" r="r" t="t"/>
              <a:pathLst>
                <a:path extrusionOk="0" fill="none" h="6840" w="6432">
                  <a:moveTo>
                    <a:pt x="4878" y="0"/>
                  </a:moveTo>
                  <a:lnTo>
                    <a:pt x="1" y="82"/>
                  </a:lnTo>
                  <a:cubicBezTo>
                    <a:pt x="1" y="2861"/>
                    <a:pt x="1499" y="5450"/>
                    <a:pt x="3924" y="6839"/>
                  </a:cubicBezTo>
                  <a:lnTo>
                    <a:pt x="6431" y="2589"/>
                  </a:lnTo>
                  <a:cubicBezTo>
                    <a:pt x="5478" y="2071"/>
                    <a:pt x="4905" y="1063"/>
                    <a:pt x="4878"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4973326" y="1083365"/>
              <a:ext cx="236868" cy="253847"/>
            </a:xfrm>
            <a:custGeom>
              <a:rect b="b" l="l" r="r" t="t"/>
              <a:pathLst>
                <a:path extrusionOk="0" fill="none" h="6922" w="6459">
                  <a:moveTo>
                    <a:pt x="6458" y="0"/>
                  </a:moveTo>
                  <a:lnTo>
                    <a:pt x="1554" y="109"/>
                  </a:lnTo>
                  <a:cubicBezTo>
                    <a:pt x="1526" y="1199"/>
                    <a:pt x="954" y="2207"/>
                    <a:pt x="1" y="2780"/>
                  </a:cubicBezTo>
                  <a:lnTo>
                    <a:pt x="2507" y="6921"/>
                  </a:lnTo>
                  <a:cubicBezTo>
                    <a:pt x="4932" y="5450"/>
                    <a:pt x="6431" y="2834"/>
                    <a:pt x="6458"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 name="Google Shape;82;p2"/>
          <p:cNvGrpSpPr/>
          <p:nvPr/>
        </p:nvGrpSpPr>
        <p:grpSpPr>
          <a:xfrm>
            <a:off x="299281" y="2848081"/>
            <a:ext cx="457673" cy="400720"/>
            <a:chOff x="299281" y="2848081"/>
            <a:chExt cx="457673" cy="400720"/>
          </a:xfrm>
        </p:grpSpPr>
        <p:sp>
          <p:nvSpPr>
            <p:cNvPr id="83" name="Google Shape;83;p2"/>
            <p:cNvSpPr/>
            <p:nvPr/>
          </p:nvSpPr>
          <p:spPr>
            <a:xfrm>
              <a:off x="299281" y="2848081"/>
              <a:ext cx="457673" cy="400720"/>
            </a:xfrm>
            <a:custGeom>
              <a:rect b="b" l="l" r="r" t="t"/>
              <a:pathLst>
                <a:path extrusionOk="0" fill="none" h="10927" w="12480">
                  <a:moveTo>
                    <a:pt x="3106" y="10927"/>
                  </a:moveTo>
                  <a:lnTo>
                    <a:pt x="0" y="5586"/>
                  </a:lnTo>
                  <a:lnTo>
                    <a:pt x="3106" y="109"/>
                  </a:lnTo>
                  <a:lnTo>
                    <a:pt x="9346" y="1"/>
                  </a:lnTo>
                  <a:lnTo>
                    <a:pt x="12480" y="5368"/>
                  </a:lnTo>
                  <a:lnTo>
                    <a:pt x="9346" y="1081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388214" y="2929019"/>
              <a:ext cx="278821" cy="241855"/>
            </a:xfrm>
            <a:custGeom>
              <a:rect b="b" l="l" r="r" t="t"/>
              <a:pathLst>
                <a:path extrusionOk="0" fill="none" h="6595" w="7603">
                  <a:moveTo>
                    <a:pt x="7602" y="3189"/>
                  </a:moveTo>
                  <a:lnTo>
                    <a:pt x="5722" y="6513"/>
                  </a:lnTo>
                  <a:lnTo>
                    <a:pt x="1908" y="6595"/>
                  </a:lnTo>
                  <a:lnTo>
                    <a:pt x="0" y="3325"/>
                  </a:lnTo>
                  <a:lnTo>
                    <a:pt x="190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2"/>
          <p:cNvGrpSpPr/>
          <p:nvPr/>
        </p:nvGrpSpPr>
        <p:grpSpPr>
          <a:xfrm>
            <a:off x="313123" y="2507274"/>
            <a:ext cx="128941" cy="128941"/>
            <a:chOff x="794923" y="2795124"/>
            <a:chExt cx="128941" cy="128941"/>
          </a:xfrm>
        </p:grpSpPr>
        <p:sp>
          <p:nvSpPr>
            <p:cNvPr id="86" name="Google Shape;86;p2"/>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2"/>
          <p:cNvGrpSpPr/>
          <p:nvPr/>
        </p:nvGrpSpPr>
        <p:grpSpPr>
          <a:xfrm>
            <a:off x="770131" y="3987817"/>
            <a:ext cx="750503" cy="917364"/>
            <a:chOff x="794919" y="4014442"/>
            <a:chExt cx="750503" cy="917364"/>
          </a:xfrm>
        </p:grpSpPr>
        <p:sp>
          <p:nvSpPr>
            <p:cNvPr id="89" name="Google Shape;89;p2"/>
            <p:cNvSpPr/>
            <p:nvPr/>
          </p:nvSpPr>
          <p:spPr>
            <a:xfrm>
              <a:off x="794919" y="4098387"/>
              <a:ext cx="750503" cy="833419"/>
            </a:xfrm>
            <a:custGeom>
              <a:rect b="b" l="l" r="r" t="t"/>
              <a:pathLst>
                <a:path extrusionOk="0" fill="none" h="22726" w="20465">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a:off x="967797" y="4578039"/>
              <a:ext cx="404754" cy="7041"/>
            </a:xfrm>
            <a:custGeom>
              <a:rect b="b" l="l" r="r" t="t"/>
              <a:pathLst>
                <a:path extrusionOk="0" fill="none" h="192" w="11037">
                  <a:moveTo>
                    <a:pt x="1" y="192"/>
                  </a:moveTo>
                  <a:lnTo>
                    <a:pt x="11036"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1033773" y="4014442"/>
              <a:ext cx="272807" cy="76976"/>
            </a:xfrm>
            <a:custGeom>
              <a:rect b="b" l="l" r="r" t="t"/>
              <a:pathLst>
                <a:path extrusionOk="0" fill="none" h="2099" w="7439">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p2"/>
          <p:cNvGrpSpPr/>
          <p:nvPr/>
        </p:nvGrpSpPr>
        <p:grpSpPr>
          <a:xfrm>
            <a:off x="1447449" y="4268259"/>
            <a:ext cx="217875" cy="217875"/>
            <a:chOff x="1447449" y="4268259"/>
            <a:chExt cx="217875" cy="217875"/>
          </a:xfrm>
        </p:grpSpPr>
        <p:sp>
          <p:nvSpPr>
            <p:cNvPr id="93" name="Google Shape;93;p2"/>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 name="Google Shape;101;p2"/>
          <p:cNvGrpSpPr/>
          <p:nvPr/>
        </p:nvGrpSpPr>
        <p:grpSpPr>
          <a:xfrm>
            <a:off x="753967" y="3418119"/>
            <a:ext cx="210867" cy="780481"/>
            <a:chOff x="2419167" y="1286206"/>
            <a:chExt cx="210867" cy="780481"/>
          </a:xfrm>
        </p:grpSpPr>
        <p:sp>
          <p:nvSpPr>
            <p:cNvPr id="102" name="Google Shape;102;p2"/>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2"/>
          <p:cNvGrpSpPr/>
          <p:nvPr/>
        </p:nvGrpSpPr>
        <p:grpSpPr>
          <a:xfrm rot="3599956">
            <a:off x="7746308" y="3662007"/>
            <a:ext cx="834408" cy="873392"/>
            <a:chOff x="3153626" y="-2653955"/>
            <a:chExt cx="834426" cy="873411"/>
          </a:xfrm>
        </p:grpSpPr>
        <p:sp>
          <p:nvSpPr>
            <p:cNvPr id="118" name="Google Shape;118;p2"/>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2"/>
          <p:cNvSpPr/>
          <p:nvPr/>
        </p:nvSpPr>
        <p:spPr>
          <a:xfrm>
            <a:off x="7426223" y="4331197"/>
            <a:ext cx="90948" cy="91975"/>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p2"/>
          <p:cNvGrpSpPr/>
          <p:nvPr/>
        </p:nvGrpSpPr>
        <p:grpSpPr>
          <a:xfrm>
            <a:off x="8607855" y="2722388"/>
            <a:ext cx="193891" cy="194881"/>
            <a:chOff x="3407917" y="-1400250"/>
            <a:chExt cx="193891" cy="194881"/>
          </a:xfrm>
        </p:grpSpPr>
        <p:sp>
          <p:nvSpPr>
            <p:cNvPr id="127" name="Google Shape;127;p2"/>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 name="Google Shape;135;p2"/>
          <p:cNvGrpSpPr/>
          <p:nvPr/>
        </p:nvGrpSpPr>
        <p:grpSpPr>
          <a:xfrm>
            <a:off x="8197879" y="4195601"/>
            <a:ext cx="670520" cy="673527"/>
            <a:chOff x="1889565" y="-3382437"/>
            <a:chExt cx="670520" cy="673527"/>
          </a:xfrm>
        </p:grpSpPr>
        <p:sp>
          <p:nvSpPr>
            <p:cNvPr id="136" name="Google Shape;136;p2"/>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2"/>
          <p:cNvGrpSpPr/>
          <p:nvPr/>
        </p:nvGrpSpPr>
        <p:grpSpPr>
          <a:xfrm>
            <a:off x="8586876" y="3519044"/>
            <a:ext cx="235841" cy="578619"/>
            <a:chOff x="6219428" y="3871144"/>
            <a:chExt cx="235841" cy="578619"/>
          </a:xfrm>
        </p:grpSpPr>
        <p:sp>
          <p:nvSpPr>
            <p:cNvPr id="142" name="Google Shape;142;p2"/>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2"/>
          <p:cNvGrpSpPr/>
          <p:nvPr/>
        </p:nvGrpSpPr>
        <p:grpSpPr>
          <a:xfrm>
            <a:off x="8316336" y="3248810"/>
            <a:ext cx="228873" cy="290850"/>
            <a:chOff x="2079424" y="521748"/>
            <a:chExt cx="228873" cy="290850"/>
          </a:xfrm>
        </p:grpSpPr>
        <p:sp>
          <p:nvSpPr>
            <p:cNvPr id="146" name="Google Shape;146;p2"/>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 name="Google Shape;149;p2"/>
          <p:cNvGrpSpPr/>
          <p:nvPr/>
        </p:nvGrpSpPr>
        <p:grpSpPr>
          <a:xfrm>
            <a:off x="273284" y="4166690"/>
            <a:ext cx="509674" cy="559624"/>
            <a:chOff x="1693693" y="-2602979"/>
            <a:chExt cx="509674" cy="559624"/>
          </a:xfrm>
        </p:grpSpPr>
        <p:sp>
          <p:nvSpPr>
            <p:cNvPr id="150" name="Google Shape;150;p2"/>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2"/>
          <p:cNvGrpSpPr/>
          <p:nvPr/>
        </p:nvGrpSpPr>
        <p:grpSpPr>
          <a:xfrm>
            <a:off x="1644605" y="3450392"/>
            <a:ext cx="358773" cy="357783"/>
            <a:chOff x="2601030" y="2721166"/>
            <a:chExt cx="358773" cy="357783"/>
          </a:xfrm>
        </p:grpSpPr>
        <p:sp>
          <p:nvSpPr>
            <p:cNvPr id="160" name="Google Shape;160;p2"/>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 name="Google Shape;168;p2"/>
          <p:cNvGrpSpPr/>
          <p:nvPr/>
        </p:nvGrpSpPr>
        <p:grpSpPr>
          <a:xfrm>
            <a:off x="6276280" y="3956242"/>
            <a:ext cx="358773" cy="357783"/>
            <a:chOff x="2601030" y="2721166"/>
            <a:chExt cx="358773" cy="357783"/>
          </a:xfrm>
        </p:grpSpPr>
        <p:sp>
          <p:nvSpPr>
            <p:cNvPr id="169" name="Google Shape;169;p2"/>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 name="Google Shape;177;p2"/>
          <p:cNvGrpSpPr/>
          <p:nvPr/>
        </p:nvGrpSpPr>
        <p:grpSpPr>
          <a:xfrm rot="-5400000">
            <a:off x="7295535" y="4347540"/>
            <a:ext cx="557642" cy="557642"/>
            <a:chOff x="3560335" y="-646412"/>
            <a:chExt cx="557642" cy="557642"/>
          </a:xfrm>
        </p:grpSpPr>
        <p:sp>
          <p:nvSpPr>
            <p:cNvPr id="178" name="Google Shape;178;p2"/>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2"/>
          <p:cNvSpPr/>
          <p:nvPr/>
        </p:nvSpPr>
        <p:spPr>
          <a:xfrm>
            <a:off x="6859873" y="4765322"/>
            <a:ext cx="90948" cy="91975"/>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
          <p:cNvSpPr/>
          <p:nvPr/>
        </p:nvSpPr>
        <p:spPr>
          <a:xfrm>
            <a:off x="482635" y="3583297"/>
            <a:ext cx="90948" cy="91975"/>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 name="Google Shape;189;p2"/>
          <p:cNvGrpSpPr/>
          <p:nvPr/>
        </p:nvGrpSpPr>
        <p:grpSpPr>
          <a:xfrm>
            <a:off x="1665323" y="4746837"/>
            <a:ext cx="128941" cy="128941"/>
            <a:chOff x="794923" y="2795124"/>
            <a:chExt cx="128941" cy="128941"/>
          </a:xfrm>
        </p:grpSpPr>
        <p:sp>
          <p:nvSpPr>
            <p:cNvPr id="190" name="Google Shape;190;p2"/>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 name="Google Shape;192;p2"/>
          <p:cNvGrpSpPr/>
          <p:nvPr/>
        </p:nvGrpSpPr>
        <p:grpSpPr>
          <a:xfrm>
            <a:off x="8683660" y="2030862"/>
            <a:ext cx="128941" cy="128941"/>
            <a:chOff x="794923" y="2795124"/>
            <a:chExt cx="128941" cy="128941"/>
          </a:xfrm>
        </p:grpSpPr>
        <p:sp>
          <p:nvSpPr>
            <p:cNvPr id="193" name="Google Shape;193;p2"/>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 name="Google Shape;195;p2"/>
          <p:cNvGrpSpPr/>
          <p:nvPr/>
        </p:nvGrpSpPr>
        <p:grpSpPr>
          <a:xfrm>
            <a:off x="8023185" y="3618712"/>
            <a:ext cx="128941" cy="128941"/>
            <a:chOff x="794923" y="2795124"/>
            <a:chExt cx="128941" cy="128941"/>
          </a:xfrm>
        </p:grpSpPr>
        <p:sp>
          <p:nvSpPr>
            <p:cNvPr id="196" name="Google Shape;196;p2"/>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2"/>
          <p:cNvGrpSpPr/>
          <p:nvPr/>
        </p:nvGrpSpPr>
        <p:grpSpPr>
          <a:xfrm>
            <a:off x="273285" y="555287"/>
            <a:ext cx="128941" cy="128941"/>
            <a:chOff x="794923" y="2795124"/>
            <a:chExt cx="128941" cy="128941"/>
          </a:xfrm>
        </p:grpSpPr>
        <p:sp>
          <p:nvSpPr>
            <p:cNvPr id="199" name="Google Shape;199;p2"/>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2">
  <p:cSld name="CUSTOM_3">
    <p:spTree>
      <p:nvGrpSpPr>
        <p:cNvPr id="880" name="Shape 880"/>
        <p:cNvGrpSpPr/>
        <p:nvPr/>
      </p:nvGrpSpPr>
      <p:grpSpPr>
        <a:xfrm>
          <a:off x="0" y="0"/>
          <a:ext cx="0" cy="0"/>
          <a:chOff x="0" y="0"/>
          <a:chExt cx="0" cy="0"/>
        </a:xfrm>
      </p:grpSpPr>
      <p:sp>
        <p:nvSpPr>
          <p:cNvPr id="881" name="Google Shape;881;p11"/>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1"/>
          <p:cNvSpPr txBox="1"/>
          <p:nvPr>
            <p:ph type="title"/>
          </p:nvPr>
        </p:nvSpPr>
        <p:spPr>
          <a:xfrm>
            <a:off x="1508250" y="539500"/>
            <a:ext cx="61275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4000">
                <a:solidFill>
                  <a:schemeClr val="accent3"/>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3" name="Google Shape;883;p11"/>
          <p:cNvSpPr txBox="1"/>
          <p:nvPr>
            <p:ph idx="1" type="subTitle"/>
          </p:nvPr>
        </p:nvSpPr>
        <p:spPr>
          <a:xfrm>
            <a:off x="915600" y="2849537"/>
            <a:ext cx="1818600" cy="78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p:txBody>
      </p:sp>
      <p:sp>
        <p:nvSpPr>
          <p:cNvPr id="884" name="Google Shape;884;p11"/>
          <p:cNvSpPr txBox="1"/>
          <p:nvPr>
            <p:ph idx="2" type="subTitle"/>
          </p:nvPr>
        </p:nvSpPr>
        <p:spPr>
          <a:xfrm>
            <a:off x="915600" y="2500608"/>
            <a:ext cx="1818600" cy="26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Nunito"/>
              <a:buNone/>
              <a:defRPr b="1" sz="1600">
                <a:solidFill>
                  <a:schemeClr val="accent6"/>
                </a:solidFill>
                <a:latin typeface="Nunito"/>
                <a:ea typeface="Nunito"/>
                <a:cs typeface="Nunito"/>
                <a:sym typeface="Nunito"/>
              </a:defRPr>
            </a:lvl1pPr>
            <a:lvl2pPr lvl="1" algn="ctr">
              <a:lnSpc>
                <a:spcPct val="115000"/>
              </a:lnSpc>
              <a:spcBef>
                <a:spcPts val="0"/>
              </a:spcBef>
              <a:spcAft>
                <a:spcPts val="0"/>
              </a:spcAft>
              <a:buSzPts val="1400"/>
              <a:buFont typeface="Nunito"/>
              <a:buNone/>
              <a:defRPr b="1" sz="1400">
                <a:latin typeface="Nunito"/>
                <a:ea typeface="Nunito"/>
                <a:cs typeface="Nunito"/>
                <a:sym typeface="Nunito"/>
              </a:defRPr>
            </a:lvl2pPr>
            <a:lvl3pPr lvl="2" algn="ctr">
              <a:lnSpc>
                <a:spcPct val="115000"/>
              </a:lnSpc>
              <a:spcBef>
                <a:spcPts val="1600"/>
              </a:spcBef>
              <a:spcAft>
                <a:spcPts val="0"/>
              </a:spcAft>
              <a:buSzPts val="1400"/>
              <a:buFont typeface="Nunito"/>
              <a:buNone/>
              <a:defRPr b="1" sz="1400">
                <a:latin typeface="Nunito"/>
                <a:ea typeface="Nunito"/>
                <a:cs typeface="Nunito"/>
                <a:sym typeface="Nunito"/>
              </a:defRPr>
            </a:lvl3pPr>
            <a:lvl4pPr lvl="3" algn="ctr">
              <a:lnSpc>
                <a:spcPct val="115000"/>
              </a:lnSpc>
              <a:spcBef>
                <a:spcPts val="1600"/>
              </a:spcBef>
              <a:spcAft>
                <a:spcPts val="0"/>
              </a:spcAft>
              <a:buSzPts val="1400"/>
              <a:buFont typeface="Nunito"/>
              <a:buNone/>
              <a:defRPr b="1" sz="1400">
                <a:latin typeface="Nunito"/>
                <a:ea typeface="Nunito"/>
                <a:cs typeface="Nunito"/>
                <a:sym typeface="Nunito"/>
              </a:defRPr>
            </a:lvl4pPr>
            <a:lvl5pPr lvl="4" algn="ctr">
              <a:lnSpc>
                <a:spcPct val="115000"/>
              </a:lnSpc>
              <a:spcBef>
                <a:spcPts val="1600"/>
              </a:spcBef>
              <a:spcAft>
                <a:spcPts val="0"/>
              </a:spcAft>
              <a:buSzPts val="1400"/>
              <a:buFont typeface="Nunito"/>
              <a:buNone/>
              <a:defRPr b="1" sz="1400">
                <a:latin typeface="Nunito"/>
                <a:ea typeface="Nunito"/>
                <a:cs typeface="Nunito"/>
                <a:sym typeface="Nunito"/>
              </a:defRPr>
            </a:lvl5pPr>
            <a:lvl6pPr lvl="5" algn="ctr">
              <a:lnSpc>
                <a:spcPct val="115000"/>
              </a:lnSpc>
              <a:spcBef>
                <a:spcPts val="1600"/>
              </a:spcBef>
              <a:spcAft>
                <a:spcPts val="0"/>
              </a:spcAft>
              <a:buSzPts val="1400"/>
              <a:buFont typeface="Nunito"/>
              <a:buNone/>
              <a:defRPr b="1" sz="1400">
                <a:latin typeface="Nunito"/>
                <a:ea typeface="Nunito"/>
                <a:cs typeface="Nunito"/>
                <a:sym typeface="Nunito"/>
              </a:defRPr>
            </a:lvl6pPr>
            <a:lvl7pPr lvl="6" algn="ctr">
              <a:lnSpc>
                <a:spcPct val="115000"/>
              </a:lnSpc>
              <a:spcBef>
                <a:spcPts val="1600"/>
              </a:spcBef>
              <a:spcAft>
                <a:spcPts val="0"/>
              </a:spcAft>
              <a:buSzPts val="1400"/>
              <a:buFont typeface="Nunito"/>
              <a:buNone/>
              <a:defRPr b="1" sz="1400">
                <a:latin typeface="Nunito"/>
                <a:ea typeface="Nunito"/>
                <a:cs typeface="Nunito"/>
                <a:sym typeface="Nunito"/>
              </a:defRPr>
            </a:lvl7pPr>
            <a:lvl8pPr lvl="7" algn="ctr">
              <a:lnSpc>
                <a:spcPct val="115000"/>
              </a:lnSpc>
              <a:spcBef>
                <a:spcPts val="1600"/>
              </a:spcBef>
              <a:spcAft>
                <a:spcPts val="0"/>
              </a:spcAft>
              <a:buSzPts val="1400"/>
              <a:buFont typeface="Nunito"/>
              <a:buNone/>
              <a:defRPr b="1" sz="1400">
                <a:latin typeface="Nunito"/>
                <a:ea typeface="Nunito"/>
                <a:cs typeface="Nunito"/>
                <a:sym typeface="Nunito"/>
              </a:defRPr>
            </a:lvl8pPr>
            <a:lvl9pPr lvl="8" algn="ctr">
              <a:lnSpc>
                <a:spcPct val="115000"/>
              </a:lnSpc>
              <a:spcBef>
                <a:spcPts val="1600"/>
              </a:spcBef>
              <a:spcAft>
                <a:spcPts val="1600"/>
              </a:spcAft>
              <a:buSzPts val="1400"/>
              <a:buFont typeface="Nunito"/>
              <a:buNone/>
              <a:defRPr b="1" sz="1400">
                <a:latin typeface="Nunito"/>
                <a:ea typeface="Nunito"/>
                <a:cs typeface="Nunito"/>
                <a:sym typeface="Nunito"/>
              </a:defRPr>
            </a:lvl9pPr>
          </a:lstStyle>
          <a:p/>
        </p:txBody>
      </p:sp>
      <p:sp>
        <p:nvSpPr>
          <p:cNvPr id="885" name="Google Shape;885;p11"/>
          <p:cNvSpPr txBox="1"/>
          <p:nvPr>
            <p:ph idx="3" type="subTitle"/>
          </p:nvPr>
        </p:nvSpPr>
        <p:spPr>
          <a:xfrm>
            <a:off x="3662700" y="2849537"/>
            <a:ext cx="1818600" cy="78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p:txBody>
      </p:sp>
      <p:sp>
        <p:nvSpPr>
          <p:cNvPr id="886" name="Google Shape;886;p11"/>
          <p:cNvSpPr txBox="1"/>
          <p:nvPr>
            <p:ph idx="4" type="subTitle"/>
          </p:nvPr>
        </p:nvSpPr>
        <p:spPr>
          <a:xfrm>
            <a:off x="3662700" y="2500608"/>
            <a:ext cx="1818600" cy="26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Nunito"/>
              <a:buNone/>
              <a:defRPr b="1" sz="1600">
                <a:solidFill>
                  <a:schemeClr val="accent6"/>
                </a:solidFill>
                <a:latin typeface="Nunito"/>
                <a:ea typeface="Nunito"/>
                <a:cs typeface="Nunito"/>
                <a:sym typeface="Nunito"/>
              </a:defRPr>
            </a:lvl1pPr>
            <a:lvl2pPr lvl="1" algn="ctr">
              <a:lnSpc>
                <a:spcPct val="115000"/>
              </a:lnSpc>
              <a:spcBef>
                <a:spcPts val="0"/>
              </a:spcBef>
              <a:spcAft>
                <a:spcPts val="0"/>
              </a:spcAft>
              <a:buSzPts val="1400"/>
              <a:buFont typeface="Nunito"/>
              <a:buNone/>
              <a:defRPr b="1" sz="1400">
                <a:latin typeface="Nunito"/>
                <a:ea typeface="Nunito"/>
                <a:cs typeface="Nunito"/>
                <a:sym typeface="Nunito"/>
              </a:defRPr>
            </a:lvl2pPr>
            <a:lvl3pPr lvl="2" algn="ctr">
              <a:lnSpc>
                <a:spcPct val="115000"/>
              </a:lnSpc>
              <a:spcBef>
                <a:spcPts val="1600"/>
              </a:spcBef>
              <a:spcAft>
                <a:spcPts val="0"/>
              </a:spcAft>
              <a:buSzPts val="1400"/>
              <a:buFont typeface="Nunito"/>
              <a:buNone/>
              <a:defRPr b="1" sz="1400">
                <a:latin typeface="Nunito"/>
                <a:ea typeface="Nunito"/>
                <a:cs typeface="Nunito"/>
                <a:sym typeface="Nunito"/>
              </a:defRPr>
            </a:lvl3pPr>
            <a:lvl4pPr lvl="3" algn="ctr">
              <a:lnSpc>
                <a:spcPct val="115000"/>
              </a:lnSpc>
              <a:spcBef>
                <a:spcPts val="1600"/>
              </a:spcBef>
              <a:spcAft>
                <a:spcPts val="0"/>
              </a:spcAft>
              <a:buSzPts val="1400"/>
              <a:buFont typeface="Nunito"/>
              <a:buNone/>
              <a:defRPr b="1" sz="1400">
                <a:latin typeface="Nunito"/>
                <a:ea typeface="Nunito"/>
                <a:cs typeface="Nunito"/>
                <a:sym typeface="Nunito"/>
              </a:defRPr>
            </a:lvl4pPr>
            <a:lvl5pPr lvl="4" algn="ctr">
              <a:lnSpc>
                <a:spcPct val="115000"/>
              </a:lnSpc>
              <a:spcBef>
                <a:spcPts val="1600"/>
              </a:spcBef>
              <a:spcAft>
                <a:spcPts val="0"/>
              </a:spcAft>
              <a:buSzPts val="1400"/>
              <a:buFont typeface="Nunito"/>
              <a:buNone/>
              <a:defRPr b="1" sz="1400">
                <a:latin typeface="Nunito"/>
                <a:ea typeface="Nunito"/>
                <a:cs typeface="Nunito"/>
                <a:sym typeface="Nunito"/>
              </a:defRPr>
            </a:lvl5pPr>
            <a:lvl6pPr lvl="5" algn="ctr">
              <a:lnSpc>
                <a:spcPct val="115000"/>
              </a:lnSpc>
              <a:spcBef>
                <a:spcPts val="1600"/>
              </a:spcBef>
              <a:spcAft>
                <a:spcPts val="0"/>
              </a:spcAft>
              <a:buSzPts val="1400"/>
              <a:buFont typeface="Nunito"/>
              <a:buNone/>
              <a:defRPr b="1" sz="1400">
                <a:latin typeface="Nunito"/>
                <a:ea typeface="Nunito"/>
                <a:cs typeface="Nunito"/>
                <a:sym typeface="Nunito"/>
              </a:defRPr>
            </a:lvl6pPr>
            <a:lvl7pPr lvl="6" algn="ctr">
              <a:lnSpc>
                <a:spcPct val="115000"/>
              </a:lnSpc>
              <a:spcBef>
                <a:spcPts val="1600"/>
              </a:spcBef>
              <a:spcAft>
                <a:spcPts val="0"/>
              </a:spcAft>
              <a:buSzPts val="1400"/>
              <a:buFont typeface="Nunito"/>
              <a:buNone/>
              <a:defRPr b="1" sz="1400">
                <a:latin typeface="Nunito"/>
                <a:ea typeface="Nunito"/>
                <a:cs typeface="Nunito"/>
                <a:sym typeface="Nunito"/>
              </a:defRPr>
            </a:lvl7pPr>
            <a:lvl8pPr lvl="7" algn="ctr">
              <a:lnSpc>
                <a:spcPct val="115000"/>
              </a:lnSpc>
              <a:spcBef>
                <a:spcPts val="1600"/>
              </a:spcBef>
              <a:spcAft>
                <a:spcPts val="0"/>
              </a:spcAft>
              <a:buSzPts val="1400"/>
              <a:buFont typeface="Nunito"/>
              <a:buNone/>
              <a:defRPr b="1" sz="1400">
                <a:latin typeface="Nunito"/>
                <a:ea typeface="Nunito"/>
                <a:cs typeface="Nunito"/>
                <a:sym typeface="Nunito"/>
              </a:defRPr>
            </a:lvl8pPr>
            <a:lvl9pPr lvl="8" algn="ctr">
              <a:lnSpc>
                <a:spcPct val="115000"/>
              </a:lnSpc>
              <a:spcBef>
                <a:spcPts val="1600"/>
              </a:spcBef>
              <a:spcAft>
                <a:spcPts val="1600"/>
              </a:spcAft>
              <a:buSzPts val="1400"/>
              <a:buFont typeface="Nunito"/>
              <a:buNone/>
              <a:defRPr b="1" sz="1400">
                <a:latin typeface="Nunito"/>
                <a:ea typeface="Nunito"/>
                <a:cs typeface="Nunito"/>
                <a:sym typeface="Nunito"/>
              </a:defRPr>
            </a:lvl9pPr>
          </a:lstStyle>
          <a:p/>
        </p:txBody>
      </p:sp>
      <p:sp>
        <p:nvSpPr>
          <p:cNvPr id="887" name="Google Shape;887;p11"/>
          <p:cNvSpPr txBox="1"/>
          <p:nvPr>
            <p:ph idx="5" type="subTitle"/>
          </p:nvPr>
        </p:nvSpPr>
        <p:spPr>
          <a:xfrm>
            <a:off x="6409800" y="2849537"/>
            <a:ext cx="1818600" cy="78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p:txBody>
      </p:sp>
      <p:sp>
        <p:nvSpPr>
          <p:cNvPr id="888" name="Google Shape;888;p11"/>
          <p:cNvSpPr txBox="1"/>
          <p:nvPr>
            <p:ph idx="6" type="subTitle"/>
          </p:nvPr>
        </p:nvSpPr>
        <p:spPr>
          <a:xfrm>
            <a:off x="6409800" y="2500608"/>
            <a:ext cx="1818600" cy="26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Nunito"/>
              <a:buNone/>
              <a:defRPr b="1" sz="1600">
                <a:solidFill>
                  <a:schemeClr val="accent6"/>
                </a:solidFill>
                <a:latin typeface="Nunito"/>
                <a:ea typeface="Nunito"/>
                <a:cs typeface="Nunito"/>
                <a:sym typeface="Nunito"/>
              </a:defRPr>
            </a:lvl1pPr>
            <a:lvl2pPr lvl="1" algn="ctr">
              <a:lnSpc>
                <a:spcPct val="115000"/>
              </a:lnSpc>
              <a:spcBef>
                <a:spcPts val="0"/>
              </a:spcBef>
              <a:spcAft>
                <a:spcPts val="0"/>
              </a:spcAft>
              <a:buSzPts val="1400"/>
              <a:buFont typeface="Nunito"/>
              <a:buNone/>
              <a:defRPr b="1" sz="1400">
                <a:latin typeface="Nunito"/>
                <a:ea typeface="Nunito"/>
                <a:cs typeface="Nunito"/>
                <a:sym typeface="Nunito"/>
              </a:defRPr>
            </a:lvl2pPr>
            <a:lvl3pPr lvl="2" algn="ctr">
              <a:lnSpc>
                <a:spcPct val="115000"/>
              </a:lnSpc>
              <a:spcBef>
                <a:spcPts val="1600"/>
              </a:spcBef>
              <a:spcAft>
                <a:spcPts val="0"/>
              </a:spcAft>
              <a:buSzPts val="1400"/>
              <a:buFont typeface="Nunito"/>
              <a:buNone/>
              <a:defRPr b="1" sz="1400">
                <a:latin typeface="Nunito"/>
                <a:ea typeface="Nunito"/>
                <a:cs typeface="Nunito"/>
                <a:sym typeface="Nunito"/>
              </a:defRPr>
            </a:lvl3pPr>
            <a:lvl4pPr lvl="3" algn="ctr">
              <a:lnSpc>
                <a:spcPct val="115000"/>
              </a:lnSpc>
              <a:spcBef>
                <a:spcPts val="1600"/>
              </a:spcBef>
              <a:spcAft>
                <a:spcPts val="0"/>
              </a:spcAft>
              <a:buSzPts val="1400"/>
              <a:buFont typeface="Nunito"/>
              <a:buNone/>
              <a:defRPr b="1" sz="1400">
                <a:latin typeface="Nunito"/>
                <a:ea typeface="Nunito"/>
                <a:cs typeface="Nunito"/>
                <a:sym typeface="Nunito"/>
              </a:defRPr>
            </a:lvl4pPr>
            <a:lvl5pPr lvl="4" algn="ctr">
              <a:lnSpc>
                <a:spcPct val="115000"/>
              </a:lnSpc>
              <a:spcBef>
                <a:spcPts val="1600"/>
              </a:spcBef>
              <a:spcAft>
                <a:spcPts val="0"/>
              </a:spcAft>
              <a:buSzPts val="1400"/>
              <a:buFont typeface="Nunito"/>
              <a:buNone/>
              <a:defRPr b="1" sz="1400">
                <a:latin typeface="Nunito"/>
                <a:ea typeface="Nunito"/>
                <a:cs typeface="Nunito"/>
                <a:sym typeface="Nunito"/>
              </a:defRPr>
            </a:lvl5pPr>
            <a:lvl6pPr lvl="5" algn="ctr">
              <a:lnSpc>
                <a:spcPct val="115000"/>
              </a:lnSpc>
              <a:spcBef>
                <a:spcPts val="1600"/>
              </a:spcBef>
              <a:spcAft>
                <a:spcPts val="0"/>
              </a:spcAft>
              <a:buSzPts val="1400"/>
              <a:buFont typeface="Nunito"/>
              <a:buNone/>
              <a:defRPr b="1" sz="1400">
                <a:latin typeface="Nunito"/>
                <a:ea typeface="Nunito"/>
                <a:cs typeface="Nunito"/>
                <a:sym typeface="Nunito"/>
              </a:defRPr>
            </a:lvl6pPr>
            <a:lvl7pPr lvl="6" algn="ctr">
              <a:lnSpc>
                <a:spcPct val="115000"/>
              </a:lnSpc>
              <a:spcBef>
                <a:spcPts val="1600"/>
              </a:spcBef>
              <a:spcAft>
                <a:spcPts val="0"/>
              </a:spcAft>
              <a:buSzPts val="1400"/>
              <a:buFont typeface="Nunito"/>
              <a:buNone/>
              <a:defRPr b="1" sz="1400">
                <a:latin typeface="Nunito"/>
                <a:ea typeface="Nunito"/>
                <a:cs typeface="Nunito"/>
                <a:sym typeface="Nunito"/>
              </a:defRPr>
            </a:lvl7pPr>
            <a:lvl8pPr lvl="7" algn="ctr">
              <a:lnSpc>
                <a:spcPct val="115000"/>
              </a:lnSpc>
              <a:spcBef>
                <a:spcPts val="1600"/>
              </a:spcBef>
              <a:spcAft>
                <a:spcPts val="0"/>
              </a:spcAft>
              <a:buSzPts val="1400"/>
              <a:buFont typeface="Nunito"/>
              <a:buNone/>
              <a:defRPr b="1" sz="1400">
                <a:latin typeface="Nunito"/>
                <a:ea typeface="Nunito"/>
                <a:cs typeface="Nunito"/>
                <a:sym typeface="Nunito"/>
              </a:defRPr>
            </a:lvl8pPr>
            <a:lvl9pPr lvl="8" algn="ctr">
              <a:lnSpc>
                <a:spcPct val="115000"/>
              </a:lnSpc>
              <a:spcBef>
                <a:spcPts val="1600"/>
              </a:spcBef>
              <a:spcAft>
                <a:spcPts val="1600"/>
              </a:spcAft>
              <a:buSzPts val="1400"/>
              <a:buFont typeface="Nunito"/>
              <a:buNone/>
              <a:defRPr b="1" sz="1400">
                <a:latin typeface="Nunito"/>
                <a:ea typeface="Nunito"/>
                <a:cs typeface="Nunito"/>
                <a:sym typeface="Nunito"/>
              </a:defRPr>
            </a:lvl9pPr>
          </a:lstStyle>
          <a:p/>
        </p:txBody>
      </p:sp>
      <p:grpSp>
        <p:nvGrpSpPr>
          <p:cNvPr id="889" name="Google Shape;889;p11"/>
          <p:cNvGrpSpPr/>
          <p:nvPr/>
        </p:nvGrpSpPr>
        <p:grpSpPr>
          <a:xfrm>
            <a:off x="7829836" y="278787"/>
            <a:ext cx="829539" cy="844607"/>
            <a:chOff x="7916906" y="126387"/>
            <a:chExt cx="829539" cy="844607"/>
          </a:xfrm>
        </p:grpSpPr>
        <p:sp>
          <p:nvSpPr>
            <p:cNvPr id="890" name="Google Shape;890;p11"/>
            <p:cNvSpPr/>
            <p:nvPr/>
          </p:nvSpPr>
          <p:spPr>
            <a:xfrm>
              <a:off x="7916906" y="126387"/>
              <a:ext cx="490049" cy="495051"/>
            </a:xfrm>
            <a:custGeom>
              <a:rect b="b" l="l" r="r" t="t"/>
              <a:pathLst>
                <a:path extrusionOk="0" fill="none" h="16132" w="15969">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1"/>
            <p:cNvSpPr/>
            <p:nvPr/>
          </p:nvSpPr>
          <p:spPr>
            <a:xfrm>
              <a:off x="8161928" y="210844"/>
              <a:ext cx="161416" cy="160588"/>
            </a:xfrm>
            <a:custGeom>
              <a:rect b="b" l="l" r="r" t="t"/>
              <a:pathLst>
                <a:path extrusionOk="0" fill="none" h="5233" w="5260">
                  <a:moveTo>
                    <a:pt x="1" y="55"/>
                  </a:moveTo>
                  <a:cubicBezTo>
                    <a:pt x="2889" y="1"/>
                    <a:pt x="5259" y="2317"/>
                    <a:pt x="5259" y="5232"/>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1"/>
            <p:cNvSpPr/>
            <p:nvPr/>
          </p:nvSpPr>
          <p:spPr>
            <a:xfrm>
              <a:off x="8375157" y="603051"/>
              <a:ext cx="371288" cy="367943"/>
            </a:xfrm>
            <a:custGeom>
              <a:rect b="b" l="l" r="r" t="t"/>
              <a:pathLst>
                <a:path extrusionOk="0" fill="none" h="11990" w="12099">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1"/>
            <p:cNvSpPr/>
            <p:nvPr/>
          </p:nvSpPr>
          <p:spPr>
            <a:xfrm>
              <a:off x="8323323" y="554532"/>
              <a:ext cx="78621" cy="76964"/>
            </a:xfrm>
            <a:custGeom>
              <a:rect b="b" l="l" r="r" t="t"/>
              <a:pathLst>
                <a:path extrusionOk="0" fill="none" h="2508" w="2562">
                  <a:moveTo>
                    <a:pt x="2562" y="2508"/>
                  </a:moveTo>
                  <a:lnTo>
                    <a:pt x="0"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p11"/>
          <p:cNvGrpSpPr/>
          <p:nvPr/>
        </p:nvGrpSpPr>
        <p:grpSpPr>
          <a:xfrm flipH="1">
            <a:off x="336482" y="256426"/>
            <a:ext cx="488729" cy="597142"/>
            <a:chOff x="6180225" y="405175"/>
            <a:chExt cx="606514" cy="741055"/>
          </a:xfrm>
        </p:grpSpPr>
        <p:sp>
          <p:nvSpPr>
            <p:cNvPr id="895" name="Google Shape;895;p11"/>
            <p:cNvSpPr/>
            <p:nvPr/>
          </p:nvSpPr>
          <p:spPr>
            <a:xfrm>
              <a:off x="6180225" y="472428"/>
              <a:ext cx="606514" cy="673802"/>
            </a:xfrm>
            <a:custGeom>
              <a:rect b="b" l="l" r="r" t="t"/>
              <a:pathLst>
                <a:path extrusionOk="0" fill="none" h="18285" w="16459">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1"/>
            <p:cNvSpPr/>
            <p:nvPr/>
          </p:nvSpPr>
          <p:spPr>
            <a:xfrm>
              <a:off x="6319781" y="860030"/>
              <a:ext cx="327375" cy="6043"/>
            </a:xfrm>
            <a:custGeom>
              <a:rect b="b" l="l" r="r" t="t"/>
              <a:pathLst>
                <a:path extrusionOk="0" fill="none" h="164" w="8884">
                  <a:moveTo>
                    <a:pt x="1" y="164"/>
                  </a:moveTo>
                  <a:lnTo>
                    <a:pt x="888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1"/>
            <p:cNvSpPr/>
            <p:nvPr/>
          </p:nvSpPr>
          <p:spPr>
            <a:xfrm>
              <a:off x="6374026" y="405175"/>
              <a:ext cx="219921" cy="62277"/>
            </a:xfrm>
            <a:custGeom>
              <a:rect b="b" l="l" r="r" t="t"/>
              <a:pathLst>
                <a:path extrusionOk="0" fill="none" h="1690" w="5968">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8" name="Google Shape;898;p11"/>
          <p:cNvGrpSpPr/>
          <p:nvPr/>
        </p:nvGrpSpPr>
        <p:grpSpPr>
          <a:xfrm flipH="1">
            <a:off x="271577" y="978690"/>
            <a:ext cx="411494" cy="664331"/>
            <a:chOff x="4698532" y="1605962"/>
            <a:chExt cx="510665" cy="824436"/>
          </a:xfrm>
        </p:grpSpPr>
        <p:sp>
          <p:nvSpPr>
            <p:cNvPr id="899" name="Google Shape;899;p11"/>
            <p:cNvSpPr/>
            <p:nvPr/>
          </p:nvSpPr>
          <p:spPr>
            <a:xfrm>
              <a:off x="4698532" y="1661926"/>
              <a:ext cx="510665" cy="768472"/>
            </a:xfrm>
            <a:custGeom>
              <a:rect b="b" l="l" r="r" t="t"/>
              <a:pathLst>
                <a:path extrusionOk="0" fill="none" h="20955" w="13925">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1"/>
            <p:cNvSpPr/>
            <p:nvPr/>
          </p:nvSpPr>
          <p:spPr>
            <a:xfrm>
              <a:off x="4836424" y="1605962"/>
              <a:ext cx="233861" cy="59006"/>
            </a:xfrm>
            <a:custGeom>
              <a:rect b="b" l="l" r="r" t="t"/>
              <a:pathLst>
                <a:path extrusionOk="0" fill="none" h="1609" w="6377">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1"/>
            <p:cNvSpPr/>
            <p:nvPr/>
          </p:nvSpPr>
          <p:spPr>
            <a:xfrm>
              <a:off x="4710524" y="2099624"/>
              <a:ext cx="485654" cy="9021"/>
            </a:xfrm>
            <a:custGeom>
              <a:rect b="b" l="l" r="r" t="t"/>
              <a:pathLst>
                <a:path extrusionOk="0" fill="none" h="246" w="13243">
                  <a:moveTo>
                    <a:pt x="0" y="246"/>
                  </a:moveTo>
                  <a:lnTo>
                    <a:pt x="13243"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2" name="Google Shape;902;p11"/>
          <p:cNvGrpSpPr/>
          <p:nvPr/>
        </p:nvGrpSpPr>
        <p:grpSpPr>
          <a:xfrm flipH="1">
            <a:off x="757664" y="1172830"/>
            <a:ext cx="110824" cy="110824"/>
            <a:chOff x="794923" y="2795124"/>
            <a:chExt cx="128941" cy="128941"/>
          </a:xfrm>
        </p:grpSpPr>
        <p:sp>
          <p:nvSpPr>
            <p:cNvPr id="903" name="Google Shape;903;p11"/>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1"/>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5" name="Google Shape;905;p11"/>
          <p:cNvGrpSpPr/>
          <p:nvPr/>
        </p:nvGrpSpPr>
        <p:grpSpPr>
          <a:xfrm>
            <a:off x="929187" y="708788"/>
            <a:ext cx="166649" cy="167501"/>
            <a:chOff x="3407917" y="-1400250"/>
            <a:chExt cx="193891" cy="194881"/>
          </a:xfrm>
        </p:grpSpPr>
        <p:sp>
          <p:nvSpPr>
            <p:cNvPr id="906" name="Google Shape;906;p11"/>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1"/>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1"/>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1"/>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1"/>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1"/>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1"/>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1"/>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4" name="Google Shape;914;p11"/>
          <p:cNvGrpSpPr/>
          <p:nvPr/>
        </p:nvGrpSpPr>
        <p:grpSpPr>
          <a:xfrm flipH="1" rot="-5400000">
            <a:off x="849046" y="322802"/>
            <a:ext cx="479293" cy="479293"/>
            <a:chOff x="3560335" y="-646412"/>
            <a:chExt cx="557642" cy="557642"/>
          </a:xfrm>
        </p:grpSpPr>
        <p:sp>
          <p:nvSpPr>
            <p:cNvPr id="915" name="Google Shape;915;p11"/>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1"/>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1"/>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1"/>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1"/>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1"/>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1"/>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1"/>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1"/>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4" name="Google Shape;924;p11"/>
          <p:cNvGrpSpPr/>
          <p:nvPr/>
        </p:nvGrpSpPr>
        <p:grpSpPr>
          <a:xfrm flipH="1">
            <a:off x="1426005" y="233758"/>
            <a:ext cx="110824" cy="110824"/>
            <a:chOff x="794923" y="2795124"/>
            <a:chExt cx="128941" cy="128941"/>
          </a:xfrm>
        </p:grpSpPr>
        <p:sp>
          <p:nvSpPr>
            <p:cNvPr id="925" name="Google Shape;925;p11"/>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1"/>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7" name="Google Shape;927;p11"/>
          <p:cNvGrpSpPr/>
          <p:nvPr/>
        </p:nvGrpSpPr>
        <p:grpSpPr>
          <a:xfrm flipH="1">
            <a:off x="8455132" y="4384174"/>
            <a:ext cx="414009" cy="454583"/>
            <a:chOff x="1693693" y="-2602979"/>
            <a:chExt cx="509674" cy="559624"/>
          </a:xfrm>
        </p:grpSpPr>
        <p:sp>
          <p:nvSpPr>
            <p:cNvPr id="928" name="Google Shape;928;p11"/>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1"/>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1"/>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1"/>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1"/>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1"/>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1"/>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1"/>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1"/>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7" name="Google Shape;937;p11"/>
          <p:cNvGrpSpPr/>
          <p:nvPr/>
        </p:nvGrpSpPr>
        <p:grpSpPr>
          <a:xfrm flipH="1">
            <a:off x="8276597" y="4446806"/>
            <a:ext cx="104738" cy="104738"/>
            <a:chOff x="794923" y="2795124"/>
            <a:chExt cx="128941" cy="128941"/>
          </a:xfrm>
        </p:grpSpPr>
        <p:sp>
          <p:nvSpPr>
            <p:cNvPr id="938" name="Google Shape;938;p11"/>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1"/>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0" name="Google Shape;940;p11"/>
          <p:cNvGrpSpPr/>
          <p:nvPr/>
        </p:nvGrpSpPr>
        <p:grpSpPr>
          <a:xfrm>
            <a:off x="8314580" y="3559006"/>
            <a:ext cx="544663" cy="547106"/>
            <a:chOff x="1889565" y="-3382437"/>
            <a:chExt cx="670520" cy="673527"/>
          </a:xfrm>
        </p:grpSpPr>
        <p:sp>
          <p:nvSpPr>
            <p:cNvPr id="941" name="Google Shape;941;p11"/>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1"/>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1"/>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1"/>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1"/>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6" name="Google Shape;946;p11"/>
          <p:cNvGrpSpPr/>
          <p:nvPr/>
        </p:nvGrpSpPr>
        <p:grpSpPr>
          <a:xfrm>
            <a:off x="8619589" y="3304544"/>
            <a:ext cx="157498" cy="158302"/>
            <a:chOff x="3407917" y="-1400250"/>
            <a:chExt cx="193891" cy="194881"/>
          </a:xfrm>
        </p:grpSpPr>
        <p:sp>
          <p:nvSpPr>
            <p:cNvPr id="947" name="Google Shape;947;p11"/>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1"/>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1"/>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1"/>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1"/>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1"/>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1"/>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1"/>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5" name="Google Shape;955;p11"/>
          <p:cNvGrpSpPr/>
          <p:nvPr/>
        </p:nvGrpSpPr>
        <p:grpSpPr>
          <a:xfrm rot="1420089">
            <a:off x="7749849" y="4096441"/>
            <a:ext cx="677828" cy="709497"/>
            <a:chOff x="3153626" y="-2653955"/>
            <a:chExt cx="834426" cy="873411"/>
          </a:xfrm>
        </p:grpSpPr>
        <p:sp>
          <p:nvSpPr>
            <p:cNvPr id="956" name="Google Shape;956;p11"/>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1"/>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1"/>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1"/>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1"/>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1"/>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1"/>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3" name="Google Shape;963;p11"/>
          <p:cNvGrpSpPr/>
          <p:nvPr/>
        </p:nvGrpSpPr>
        <p:grpSpPr>
          <a:xfrm>
            <a:off x="7393987" y="4662313"/>
            <a:ext cx="185914" cy="236257"/>
            <a:chOff x="2079424" y="521748"/>
            <a:chExt cx="228873" cy="290850"/>
          </a:xfrm>
        </p:grpSpPr>
        <p:sp>
          <p:nvSpPr>
            <p:cNvPr id="964" name="Google Shape;964;p11"/>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1"/>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1"/>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7" name="Google Shape;967;p11"/>
          <p:cNvGrpSpPr/>
          <p:nvPr/>
        </p:nvGrpSpPr>
        <p:grpSpPr>
          <a:xfrm>
            <a:off x="619596" y="4514930"/>
            <a:ext cx="187264" cy="187264"/>
            <a:chOff x="1447449" y="4268259"/>
            <a:chExt cx="217875" cy="217875"/>
          </a:xfrm>
        </p:grpSpPr>
        <p:sp>
          <p:nvSpPr>
            <p:cNvPr id="968" name="Google Shape;968;p11"/>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1"/>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1"/>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1"/>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1"/>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1"/>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1"/>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1"/>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6" name="Google Shape;976;p11"/>
          <p:cNvGrpSpPr/>
          <p:nvPr/>
        </p:nvGrpSpPr>
        <p:grpSpPr>
          <a:xfrm>
            <a:off x="8276592" y="385750"/>
            <a:ext cx="308365" cy="307515"/>
            <a:chOff x="2601030" y="2721166"/>
            <a:chExt cx="358773" cy="357783"/>
          </a:xfrm>
        </p:grpSpPr>
        <p:sp>
          <p:nvSpPr>
            <p:cNvPr id="977" name="Google Shape;977;p11"/>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1"/>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1"/>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1"/>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1"/>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1"/>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1"/>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1"/>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5" name="Shape 985"/>
        <p:cNvGrpSpPr/>
        <p:nvPr/>
      </p:nvGrpSpPr>
      <p:grpSpPr>
        <a:xfrm>
          <a:off x="0" y="0"/>
          <a:ext cx="0" cy="0"/>
          <a:chOff x="0" y="0"/>
          <a:chExt cx="0" cy="0"/>
        </a:xfrm>
      </p:grpSpPr>
      <p:sp>
        <p:nvSpPr>
          <p:cNvPr id="986" name="Google Shape;986;p12"/>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2"/>
          <p:cNvSpPr txBox="1"/>
          <p:nvPr>
            <p:ph type="title"/>
          </p:nvPr>
        </p:nvSpPr>
        <p:spPr>
          <a:xfrm>
            <a:off x="2220450" y="2215653"/>
            <a:ext cx="4703100" cy="11682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Clr>
                <a:schemeClr val="accent3"/>
              </a:buClr>
              <a:buSzPts val="4000"/>
              <a:buFont typeface="Montserrat"/>
              <a:buNone/>
              <a:defRPr sz="5500">
                <a:solidFill>
                  <a:schemeClr val="accent3"/>
                </a:solidFill>
                <a:latin typeface="Montserrat"/>
                <a:ea typeface="Montserrat"/>
                <a:cs typeface="Montserrat"/>
                <a:sym typeface="Montserrat"/>
              </a:defRPr>
            </a:lvl1pPr>
            <a:lvl2pPr lvl="1"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2pPr>
            <a:lvl3pPr lvl="2"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3pPr>
            <a:lvl4pPr lvl="3"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4pPr>
            <a:lvl5pPr lvl="4"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5pPr>
            <a:lvl6pPr lvl="5"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6pPr>
            <a:lvl7pPr lvl="6"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7pPr>
            <a:lvl8pPr lvl="7"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8pPr>
            <a:lvl9pPr lvl="8"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9pPr>
          </a:lstStyle>
          <a:p/>
        </p:txBody>
      </p:sp>
      <p:sp>
        <p:nvSpPr>
          <p:cNvPr id="988" name="Google Shape;988;p12"/>
          <p:cNvSpPr txBox="1"/>
          <p:nvPr>
            <p:ph idx="1" type="subTitle"/>
          </p:nvPr>
        </p:nvSpPr>
        <p:spPr>
          <a:xfrm>
            <a:off x="2220450" y="3567403"/>
            <a:ext cx="4703100" cy="28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ctr">
              <a:lnSpc>
                <a:spcPct val="100000"/>
              </a:lnSpc>
              <a:spcBef>
                <a:spcPts val="0"/>
              </a:spcBef>
              <a:spcAft>
                <a:spcPts val="0"/>
              </a:spcAft>
              <a:buSzPts val="1600"/>
              <a:buFont typeface="Nunito"/>
              <a:buNone/>
              <a:defRPr sz="1600">
                <a:latin typeface="Nunito"/>
                <a:ea typeface="Nunito"/>
                <a:cs typeface="Nunito"/>
                <a:sym typeface="Nunito"/>
              </a:defRPr>
            </a:lvl2pPr>
            <a:lvl3pPr lvl="2" algn="ctr">
              <a:lnSpc>
                <a:spcPct val="100000"/>
              </a:lnSpc>
              <a:spcBef>
                <a:spcPts val="0"/>
              </a:spcBef>
              <a:spcAft>
                <a:spcPts val="0"/>
              </a:spcAft>
              <a:buSzPts val="1600"/>
              <a:buFont typeface="Nunito"/>
              <a:buNone/>
              <a:defRPr sz="1600">
                <a:latin typeface="Nunito"/>
                <a:ea typeface="Nunito"/>
                <a:cs typeface="Nunito"/>
                <a:sym typeface="Nunito"/>
              </a:defRPr>
            </a:lvl3pPr>
            <a:lvl4pPr lvl="3" algn="ctr">
              <a:lnSpc>
                <a:spcPct val="100000"/>
              </a:lnSpc>
              <a:spcBef>
                <a:spcPts val="0"/>
              </a:spcBef>
              <a:spcAft>
                <a:spcPts val="0"/>
              </a:spcAft>
              <a:buSzPts val="1600"/>
              <a:buFont typeface="Nunito"/>
              <a:buNone/>
              <a:defRPr sz="1600">
                <a:latin typeface="Nunito"/>
                <a:ea typeface="Nunito"/>
                <a:cs typeface="Nunito"/>
                <a:sym typeface="Nunito"/>
              </a:defRPr>
            </a:lvl4pPr>
            <a:lvl5pPr lvl="4" algn="ctr">
              <a:lnSpc>
                <a:spcPct val="100000"/>
              </a:lnSpc>
              <a:spcBef>
                <a:spcPts val="0"/>
              </a:spcBef>
              <a:spcAft>
                <a:spcPts val="0"/>
              </a:spcAft>
              <a:buSzPts val="1600"/>
              <a:buFont typeface="Nunito"/>
              <a:buNone/>
              <a:defRPr sz="1600">
                <a:latin typeface="Nunito"/>
                <a:ea typeface="Nunito"/>
                <a:cs typeface="Nunito"/>
                <a:sym typeface="Nunito"/>
              </a:defRPr>
            </a:lvl5pPr>
            <a:lvl6pPr lvl="5" algn="ctr">
              <a:lnSpc>
                <a:spcPct val="100000"/>
              </a:lnSpc>
              <a:spcBef>
                <a:spcPts val="0"/>
              </a:spcBef>
              <a:spcAft>
                <a:spcPts val="0"/>
              </a:spcAft>
              <a:buSzPts val="1600"/>
              <a:buFont typeface="Nunito"/>
              <a:buNone/>
              <a:defRPr sz="1600">
                <a:latin typeface="Nunito"/>
                <a:ea typeface="Nunito"/>
                <a:cs typeface="Nunito"/>
                <a:sym typeface="Nunito"/>
              </a:defRPr>
            </a:lvl6pPr>
            <a:lvl7pPr lvl="6" algn="ctr">
              <a:lnSpc>
                <a:spcPct val="100000"/>
              </a:lnSpc>
              <a:spcBef>
                <a:spcPts val="0"/>
              </a:spcBef>
              <a:spcAft>
                <a:spcPts val="0"/>
              </a:spcAft>
              <a:buSzPts val="1600"/>
              <a:buFont typeface="Nunito"/>
              <a:buNone/>
              <a:defRPr sz="1600">
                <a:latin typeface="Nunito"/>
                <a:ea typeface="Nunito"/>
                <a:cs typeface="Nunito"/>
                <a:sym typeface="Nunito"/>
              </a:defRPr>
            </a:lvl7pPr>
            <a:lvl8pPr lvl="7" algn="ctr">
              <a:lnSpc>
                <a:spcPct val="100000"/>
              </a:lnSpc>
              <a:spcBef>
                <a:spcPts val="0"/>
              </a:spcBef>
              <a:spcAft>
                <a:spcPts val="0"/>
              </a:spcAft>
              <a:buSzPts val="1600"/>
              <a:buFont typeface="Nunito"/>
              <a:buNone/>
              <a:defRPr sz="1600">
                <a:latin typeface="Nunito"/>
                <a:ea typeface="Nunito"/>
                <a:cs typeface="Nunito"/>
                <a:sym typeface="Nunito"/>
              </a:defRPr>
            </a:lvl8pPr>
            <a:lvl9pPr lvl="8" algn="ctr">
              <a:lnSpc>
                <a:spcPct val="100000"/>
              </a:lnSpc>
              <a:spcBef>
                <a:spcPts val="0"/>
              </a:spcBef>
              <a:spcAft>
                <a:spcPts val="0"/>
              </a:spcAft>
              <a:buSzPts val="1600"/>
              <a:buFont typeface="Nunito"/>
              <a:buNone/>
              <a:defRPr sz="1600">
                <a:latin typeface="Nunito"/>
                <a:ea typeface="Nunito"/>
                <a:cs typeface="Nunito"/>
                <a:sym typeface="Nunito"/>
              </a:defRPr>
            </a:lvl9pPr>
          </a:lstStyle>
          <a:p/>
        </p:txBody>
      </p:sp>
      <p:sp>
        <p:nvSpPr>
          <p:cNvPr id="989" name="Google Shape;989;p12"/>
          <p:cNvSpPr txBox="1"/>
          <p:nvPr>
            <p:ph idx="2" type="title"/>
          </p:nvPr>
        </p:nvSpPr>
        <p:spPr>
          <a:xfrm>
            <a:off x="4349700" y="1385447"/>
            <a:ext cx="444600" cy="54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Font typeface="Montserrat"/>
              <a:buNone/>
              <a:defRPr sz="5000">
                <a:solidFill>
                  <a:schemeClr val="accent1"/>
                </a:solidFill>
                <a:latin typeface="Montserrat"/>
                <a:ea typeface="Montserrat"/>
                <a:cs typeface="Montserrat"/>
                <a:sym typeface="Montserrat"/>
              </a:defRPr>
            </a:lvl1pPr>
            <a:lvl2pPr lvl="1" algn="l">
              <a:lnSpc>
                <a:spcPct val="100000"/>
              </a:lnSpc>
              <a:spcBef>
                <a:spcPts val="0"/>
              </a:spcBef>
              <a:spcAft>
                <a:spcPts val="0"/>
              </a:spcAft>
              <a:buClr>
                <a:schemeClr val="accent1"/>
              </a:buClr>
              <a:buSzPts val="5000"/>
              <a:buFont typeface="Montserrat"/>
              <a:buNone/>
              <a:defRPr sz="5000">
                <a:solidFill>
                  <a:schemeClr val="accent1"/>
                </a:solidFill>
                <a:latin typeface="Montserrat"/>
                <a:ea typeface="Montserrat"/>
                <a:cs typeface="Montserrat"/>
                <a:sym typeface="Montserrat"/>
              </a:defRPr>
            </a:lvl2pPr>
            <a:lvl3pPr lvl="2" algn="l">
              <a:lnSpc>
                <a:spcPct val="100000"/>
              </a:lnSpc>
              <a:spcBef>
                <a:spcPts val="0"/>
              </a:spcBef>
              <a:spcAft>
                <a:spcPts val="0"/>
              </a:spcAft>
              <a:buClr>
                <a:schemeClr val="accent1"/>
              </a:buClr>
              <a:buSzPts val="5000"/>
              <a:buFont typeface="Montserrat"/>
              <a:buNone/>
              <a:defRPr sz="5000">
                <a:solidFill>
                  <a:schemeClr val="accent1"/>
                </a:solidFill>
                <a:latin typeface="Montserrat"/>
                <a:ea typeface="Montserrat"/>
                <a:cs typeface="Montserrat"/>
                <a:sym typeface="Montserrat"/>
              </a:defRPr>
            </a:lvl3pPr>
            <a:lvl4pPr lvl="3" algn="l">
              <a:lnSpc>
                <a:spcPct val="100000"/>
              </a:lnSpc>
              <a:spcBef>
                <a:spcPts val="0"/>
              </a:spcBef>
              <a:spcAft>
                <a:spcPts val="0"/>
              </a:spcAft>
              <a:buClr>
                <a:schemeClr val="accent1"/>
              </a:buClr>
              <a:buSzPts val="5000"/>
              <a:buFont typeface="Montserrat"/>
              <a:buNone/>
              <a:defRPr sz="5000">
                <a:solidFill>
                  <a:schemeClr val="accent1"/>
                </a:solidFill>
                <a:latin typeface="Montserrat"/>
                <a:ea typeface="Montserrat"/>
                <a:cs typeface="Montserrat"/>
                <a:sym typeface="Montserrat"/>
              </a:defRPr>
            </a:lvl4pPr>
            <a:lvl5pPr lvl="4" algn="l">
              <a:lnSpc>
                <a:spcPct val="100000"/>
              </a:lnSpc>
              <a:spcBef>
                <a:spcPts val="0"/>
              </a:spcBef>
              <a:spcAft>
                <a:spcPts val="0"/>
              </a:spcAft>
              <a:buClr>
                <a:schemeClr val="accent1"/>
              </a:buClr>
              <a:buSzPts val="5000"/>
              <a:buFont typeface="Montserrat"/>
              <a:buNone/>
              <a:defRPr sz="5000">
                <a:solidFill>
                  <a:schemeClr val="accent1"/>
                </a:solidFill>
                <a:latin typeface="Montserrat"/>
                <a:ea typeface="Montserrat"/>
                <a:cs typeface="Montserrat"/>
                <a:sym typeface="Montserrat"/>
              </a:defRPr>
            </a:lvl5pPr>
            <a:lvl6pPr lvl="5" algn="l">
              <a:lnSpc>
                <a:spcPct val="100000"/>
              </a:lnSpc>
              <a:spcBef>
                <a:spcPts val="0"/>
              </a:spcBef>
              <a:spcAft>
                <a:spcPts val="0"/>
              </a:spcAft>
              <a:buClr>
                <a:schemeClr val="accent1"/>
              </a:buClr>
              <a:buSzPts val="5000"/>
              <a:buFont typeface="Montserrat"/>
              <a:buNone/>
              <a:defRPr sz="5000">
                <a:solidFill>
                  <a:schemeClr val="accent1"/>
                </a:solidFill>
                <a:latin typeface="Montserrat"/>
                <a:ea typeface="Montserrat"/>
                <a:cs typeface="Montserrat"/>
                <a:sym typeface="Montserrat"/>
              </a:defRPr>
            </a:lvl6pPr>
            <a:lvl7pPr lvl="6" algn="l">
              <a:lnSpc>
                <a:spcPct val="100000"/>
              </a:lnSpc>
              <a:spcBef>
                <a:spcPts val="0"/>
              </a:spcBef>
              <a:spcAft>
                <a:spcPts val="0"/>
              </a:spcAft>
              <a:buClr>
                <a:schemeClr val="accent1"/>
              </a:buClr>
              <a:buSzPts val="5000"/>
              <a:buFont typeface="Montserrat"/>
              <a:buNone/>
              <a:defRPr sz="5000">
                <a:solidFill>
                  <a:schemeClr val="accent1"/>
                </a:solidFill>
                <a:latin typeface="Montserrat"/>
                <a:ea typeface="Montserrat"/>
                <a:cs typeface="Montserrat"/>
                <a:sym typeface="Montserrat"/>
              </a:defRPr>
            </a:lvl7pPr>
            <a:lvl8pPr lvl="7" algn="l">
              <a:lnSpc>
                <a:spcPct val="100000"/>
              </a:lnSpc>
              <a:spcBef>
                <a:spcPts val="0"/>
              </a:spcBef>
              <a:spcAft>
                <a:spcPts val="0"/>
              </a:spcAft>
              <a:buClr>
                <a:schemeClr val="accent1"/>
              </a:buClr>
              <a:buSzPts val="5000"/>
              <a:buFont typeface="Montserrat"/>
              <a:buNone/>
              <a:defRPr sz="5000">
                <a:solidFill>
                  <a:schemeClr val="accent1"/>
                </a:solidFill>
                <a:latin typeface="Montserrat"/>
                <a:ea typeface="Montserrat"/>
                <a:cs typeface="Montserrat"/>
                <a:sym typeface="Montserrat"/>
              </a:defRPr>
            </a:lvl8pPr>
            <a:lvl9pPr lvl="8" algn="l">
              <a:lnSpc>
                <a:spcPct val="100000"/>
              </a:lnSpc>
              <a:spcBef>
                <a:spcPts val="0"/>
              </a:spcBef>
              <a:spcAft>
                <a:spcPts val="0"/>
              </a:spcAft>
              <a:buClr>
                <a:schemeClr val="accent1"/>
              </a:buClr>
              <a:buSzPts val="5000"/>
              <a:buFont typeface="Montserrat"/>
              <a:buNone/>
              <a:defRPr sz="5000">
                <a:solidFill>
                  <a:schemeClr val="accent1"/>
                </a:solidFill>
                <a:latin typeface="Montserrat"/>
                <a:ea typeface="Montserrat"/>
                <a:cs typeface="Montserrat"/>
                <a:sym typeface="Montserrat"/>
              </a:defRPr>
            </a:lvl9pPr>
          </a:lstStyle>
          <a:p/>
        </p:txBody>
      </p:sp>
      <p:grpSp>
        <p:nvGrpSpPr>
          <p:cNvPr id="990" name="Google Shape;990;p12"/>
          <p:cNvGrpSpPr/>
          <p:nvPr/>
        </p:nvGrpSpPr>
        <p:grpSpPr>
          <a:xfrm>
            <a:off x="532844" y="246679"/>
            <a:ext cx="330676" cy="507632"/>
            <a:chOff x="1603769" y="107044"/>
            <a:chExt cx="384731" cy="590613"/>
          </a:xfrm>
        </p:grpSpPr>
        <p:sp>
          <p:nvSpPr>
            <p:cNvPr id="991" name="Google Shape;991;p12"/>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2"/>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2"/>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2"/>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2"/>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2"/>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2"/>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8" name="Google Shape;998;p12"/>
          <p:cNvSpPr/>
          <p:nvPr/>
        </p:nvSpPr>
        <p:spPr>
          <a:xfrm>
            <a:off x="379349" y="1728325"/>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9" name="Google Shape;999;p12"/>
          <p:cNvGrpSpPr/>
          <p:nvPr/>
        </p:nvGrpSpPr>
        <p:grpSpPr>
          <a:xfrm rot="10800000">
            <a:off x="295875" y="1111630"/>
            <a:ext cx="606382" cy="616689"/>
            <a:chOff x="3027518" y="-1395725"/>
            <a:chExt cx="705506" cy="717497"/>
          </a:xfrm>
        </p:grpSpPr>
        <p:sp>
          <p:nvSpPr>
            <p:cNvPr id="1000" name="Google Shape;1000;p12"/>
            <p:cNvSpPr/>
            <p:nvPr/>
          </p:nvSpPr>
          <p:spPr>
            <a:xfrm>
              <a:off x="3027518" y="-1395725"/>
              <a:ext cx="705506" cy="717497"/>
            </a:xfrm>
            <a:custGeom>
              <a:rect b="b" l="l" r="r" t="t"/>
              <a:pathLst>
                <a:path extrusionOk="0" fill="none" h="19565" w="19238">
                  <a:moveTo>
                    <a:pt x="19237" y="0"/>
                  </a:moveTo>
                  <a:lnTo>
                    <a:pt x="19237" y="19237"/>
                  </a:lnTo>
                  <a:lnTo>
                    <a:pt x="0" y="19564"/>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2"/>
            <p:cNvSpPr/>
            <p:nvPr/>
          </p:nvSpPr>
          <p:spPr>
            <a:xfrm>
              <a:off x="3298315" y="-1144915"/>
              <a:ext cx="339771" cy="345785"/>
            </a:xfrm>
            <a:custGeom>
              <a:rect b="b" l="l" r="r" t="t"/>
              <a:pathLst>
                <a:path extrusionOk="0" fill="none" h="9429" w="9265">
                  <a:moveTo>
                    <a:pt x="9265" y="1"/>
                  </a:moveTo>
                  <a:lnTo>
                    <a:pt x="9265" y="9265"/>
                  </a:lnTo>
                  <a:lnTo>
                    <a:pt x="1" y="942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2"/>
            <p:cNvSpPr/>
            <p:nvPr/>
          </p:nvSpPr>
          <p:spPr>
            <a:xfrm>
              <a:off x="3182390" y="-740223"/>
              <a:ext cx="37" cy="55999"/>
            </a:xfrm>
            <a:custGeom>
              <a:rect b="b" l="l" r="r" t="t"/>
              <a:pathLst>
                <a:path extrusionOk="0" fill="none" h="1527" w="1">
                  <a:moveTo>
                    <a:pt x="1" y="1527"/>
                  </a:moveTo>
                  <a:lnTo>
                    <a:pt x="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2"/>
            <p:cNvSpPr/>
            <p:nvPr/>
          </p:nvSpPr>
          <p:spPr>
            <a:xfrm>
              <a:off x="3260358" y="-741214"/>
              <a:ext cx="37" cy="55009"/>
            </a:xfrm>
            <a:custGeom>
              <a:rect b="b" l="l" r="r" t="t"/>
              <a:pathLst>
                <a:path extrusionOk="0" fill="none" h="1500" w="1">
                  <a:moveTo>
                    <a:pt x="0" y="1499"/>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2"/>
            <p:cNvSpPr/>
            <p:nvPr/>
          </p:nvSpPr>
          <p:spPr>
            <a:xfrm>
              <a:off x="3339279" y="-742204"/>
              <a:ext cx="37" cy="55009"/>
            </a:xfrm>
            <a:custGeom>
              <a:rect b="b" l="l" r="r" t="t"/>
              <a:pathLst>
                <a:path extrusionOk="0" fill="none" h="1500" w="1">
                  <a:moveTo>
                    <a:pt x="1" y="1499"/>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2"/>
            <p:cNvSpPr/>
            <p:nvPr/>
          </p:nvSpPr>
          <p:spPr>
            <a:xfrm>
              <a:off x="3417247" y="-744221"/>
              <a:ext cx="37" cy="55999"/>
            </a:xfrm>
            <a:custGeom>
              <a:rect b="b" l="l" r="r" t="t"/>
              <a:pathLst>
                <a:path extrusionOk="0" fill="none" h="1527" w="1">
                  <a:moveTo>
                    <a:pt x="0" y="1527"/>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2"/>
            <p:cNvSpPr/>
            <p:nvPr/>
          </p:nvSpPr>
          <p:spPr>
            <a:xfrm>
              <a:off x="3496168" y="-745211"/>
              <a:ext cx="37" cy="55009"/>
            </a:xfrm>
            <a:custGeom>
              <a:rect b="b" l="l" r="r" t="t"/>
              <a:pathLst>
                <a:path extrusionOk="0" fill="none" h="1500" w="1">
                  <a:moveTo>
                    <a:pt x="1" y="1499"/>
                  </a:moveTo>
                  <a:lnTo>
                    <a:pt x="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2"/>
            <p:cNvSpPr/>
            <p:nvPr/>
          </p:nvSpPr>
          <p:spPr>
            <a:xfrm>
              <a:off x="3574099" y="-747191"/>
              <a:ext cx="37" cy="55999"/>
            </a:xfrm>
            <a:custGeom>
              <a:rect b="b" l="l" r="r" t="t"/>
              <a:pathLst>
                <a:path extrusionOk="0" fill="none" h="1527" w="1">
                  <a:moveTo>
                    <a:pt x="1" y="1526"/>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2"/>
            <p:cNvSpPr/>
            <p:nvPr/>
          </p:nvSpPr>
          <p:spPr>
            <a:xfrm>
              <a:off x="3653057" y="-748181"/>
              <a:ext cx="37" cy="55962"/>
            </a:xfrm>
            <a:custGeom>
              <a:rect b="b" l="l" r="r" t="t"/>
              <a:pathLst>
                <a:path extrusionOk="0" fill="none" h="1526" w="1">
                  <a:moveTo>
                    <a:pt x="1" y="1526"/>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9" name="Google Shape;1009;p12"/>
          <p:cNvGrpSpPr/>
          <p:nvPr/>
        </p:nvGrpSpPr>
        <p:grpSpPr>
          <a:xfrm>
            <a:off x="1695470" y="246760"/>
            <a:ext cx="158924" cy="202737"/>
            <a:chOff x="2947570" y="-1075969"/>
            <a:chExt cx="184903" cy="235878"/>
          </a:xfrm>
        </p:grpSpPr>
        <p:sp>
          <p:nvSpPr>
            <p:cNvPr id="1010" name="Google Shape;1010;p12"/>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2"/>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2"/>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3" name="Google Shape;1013;p12"/>
          <p:cNvGrpSpPr/>
          <p:nvPr/>
        </p:nvGrpSpPr>
        <p:grpSpPr>
          <a:xfrm>
            <a:off x="817346" y="795317"/>
            <a:ext cx="158924" cy="202737"/>
            <a:chOff x="2947570" y="-1075969"/>
            <a:chExt cx="184903" cy="235878"/>
          </a:xfrm>
        </p:grpSpPr>
        <p:sp>
          <p:nvSpPr>
            <p:cNvPr id="1014" name="Google Shape;1014;p12"/>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2"/>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2"/>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7" name="Google Shape;1017;p12"/>
          <p:cNvGrpSpPr/>
          <p:nvPr/>
        </p:nvGrpSpPr>
        <p:grpSpPr>
          <a:xfrm>
            <a:off x="956935" y="295929"/>
            <a:ext cx="728333" cy="730918"/>
            <a:chOff x="4492684" y="662647"/>
            <a:chExt cx="847391" cy="850399"/>
          </a:xfrm>
        </p:grpSpPr>
        <p:sp>
          <p:nvSpPr>
            <p:cNvPr id="1018" name="Google Shape;1018;p12"/>
            <p:cNvSpPr/>
            <p:nvPr/>
          </p:nvSpPr>
          <p:spPr>
            <a:xfrm>
              <a:off x="4492684" y="662647"/>
              <a:ext cx="847391" cy="850399"/>
            </a:xfrm>
            <a:custGeom>
              <a:rect b="b" l="l" r="r" t="t"/>
              <a:pathLst>
                <a:path extrusionOk="0" fill="none" h="23189" w="23107">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2"/>
            <p:cNvSpPr/>
            <p:nvPr/>
          </p:nvSpPr>
          <p:spPr>
            <a:xfrm>
              <a:off x="4858428" y="1029382"/>
              <a:ext cx="115922" cy="115958"/>
            </a:xfrm>
            <a:custGeom>
              <a:rect b="b" l="l" r="r" t="t"/>
              <a:pathLst>
                <a:path extrusionOk="0" fill="none" h="3162" w="3161">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2"/>
            <p:cNvSpPr/>
            <p:nvPr/>
          </p:nvSpPr>
          <p:spPr>
            <a:xfrm>
              <a:off x="4770485" y="792581"/>
              <a:ext cx="291803" cy="197885"/>
            </a:xfrm>
            <a:custGeom>
              <a:rect b="b" l="l" r="r" t="t"/>
              <a:pathLst>
                <a:path extrusionOk="0" fill="none" h="5396" w="7957">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2"/>
            <p:cNvSpPr/>
            <p:nvPr/>
          </p:nvSpPr>
          <p:spPr>
            <a:xfrm>
              <a:off x="4623571" y="1091360"/>
              <a:ext cx="235878" cy="250840"/>
            </a:xfrm>
            <a:custGeom>
              <a:rect b="b" l="l" r="r" t="t"/>
              <a:pathLst>
                <a:path extrusionOk="0" fill="none" h="6840" w="6432">
                  <a:moveTo>
                    <a:pt x="4878" y="0"/>
                  </a:moveTo>
                  <a:lnTo>
                    <a:pt x="1" y="82"/>
                  </a:lnTo>
                  <a:cubicBezTo>
                    <a:pt x="1" y="2861"/>
                    <a:pt x="1499" y="5450"/>
                    <a:pt x="3924" y="6839"/>
                  </a:cubicBezTo>
                  <a:lnTo>
                    <a:pt x="6431" y="2589"/>
                  </a:lnTo>
                  <a:cubicBezTo>
                    <a:pt x="5478" y="2071"/>
                    <a:pt x="4905" y="1063"/>
                    <a:pt x="4878"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2"/>
            <p:cNvSpPr/>
            <p:nvPr/>
          </p:nvSpPr>
          <p:spPr>
            <a:xfrm>
              <a:off x="4973326" y="1083365"/>
              <a:ext cx="236868" cy="253847"/>
            </a:xfrm>
            <a:custGeom>
              <a:rect b="b" l="l" r="r" t="t"/>
              <a:pathLst>
                <a:path extrusionOk="0" fill="none" h="6922" w="6459">
                  <a:moveTo>
                    <a:pt x="6458" y="0"/>
                  </a:moveTo>
                  <a:lnTo>
                    <a:pt x="1554" y="109"/>
                  </a:lnTo>
                  <a:cubicBezTo>
                    <a:pt x="1526" y="1199"/>
                    <a:pt x="954" y="2207"/>
                    <a:pt x="1" y="2780"/>
                  </a:cubicBezTo>
                  <a:lnTo>
                    <a:pt x="2507" y="6921"/>
                  </a:lnTo>
                  <a:cubicBezTo>
                    <a:pt x="4932" y="5450"/>
                    <a:pt x="6431" y="2834"/>
                    <a:pt x="6458"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3" name="Google Shape;1023;p12"/>
          <p:cNvGrpSpPr/>
          <p:nvPr/>
        </p:nvGrpSpPr>
        <p:grpSpPr>
          <a:xfrm>
            <a:off x="559042" y="4454813"/>
            <a:ext cx="308365" cy="307515"/>
            <a:chOff x="2601030" y="2721166"/>
            <a:chExt cx="358773" cy="357783"/>
          </a:xfrm>
        </p:grpSpPr>
        <p:sp>
          <p:nvSpPr>
            <p:cNvPr id="1024" name="Google Shape;1024;p12"/>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2"/>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2"/>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2"/>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2"/>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2"/>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2"/>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2"/>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2" name="Google Shape;1032;p12"/>
          <p:cNvGrpSpPr/>
          <p:nvPr/>
        </p:nvGrpSpPr>
        <p:grpSpPr>
          <a:xfrm>
            <a:off x="7976467" y="4020362"/>
            <a:ext cx="645057" cy="788474"/>
            <a:chOff x="794919" y="4014442"/>
            <a:chExt cx="750503" cy="917364"/>
          </a:xfrm>
        </p:grpSpPr>
        <p:sp>
          <p:nvSpPr>
            <p:cNvPr id="1033" name="Google Shape;1033;p12"/>
            <p:cNvSpPr/>
            <p:nvPr/>
          </p:nvSpPr>
          <p:spPr>
            <a:xfrm>
              <a:off x="794919" y="4098387"/>
              <a:ext cx="750503" cy="833419"/>
            </a:xfrm>
            <a:custGeom>
              <a:rect b="b" l="l" r="r" t="t"/>
              <a:pathLst>
                <a:path extrusionOk="0" fill="none" h="22726" w="20465">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2"/>
            <p:cNvSpPr/>
            <p:nvPr/>
          </p:nvSpPr>
          <p:spPr>
            <a:xfrm>
              <a:off x="967797" y="4578039"/>
              <a:ext cx="404754" cy="7041"/>
            </a:xfrm>
            <a:custGeom>
              <a:rect b="b" l="l" r="r" t="t"/>
              <a:pathLst>
                <a:path extrusionOk="0" fill="none" h="192" w="11037">
                  <a:moveTo>
                    <a:pt x="1" y="192"/>
                  </a:moveTo>
                  <a:lnTo>
                    <a:pt x="11036"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2"/>
            <p:cNvSpPr/>
            <p:nvPr/>
          </p:nvSpPr>
          <p:spPr>
            <a:xfrm>
              <a:off x="1033773" y="4014442"/>
              <a:ext cx="272807" cy="76976"/>
            </a:xfrm>
            <a:custGeom>
              <a:rect b="b" l="l" r="r" t="t"/>
              <a:pathLst>
                <a:path extrusionOk="0" fill="none" h="2099" w="7439">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12"/>
          <p:cNvGrpSpPr/>
          <p:nvPr/>
        </p:nvGrpSpPr>
        <p:grpSpPr>
          <a:xfrm>
            <a:off x="8558628" y="4261393"/>
            <a:ext cx="187264" cy="187264"/>
            <a:chOff x="1447449" y="4268259"/>
            <a:chExt cx="217875" cy="217875"/>
          </a:xfrm>
        </p:grpSpPr>
        <p:sp>
          <p:nvSpPr>
            <p:cNvPr id="1037" name="Google Shape;1037;p12"/>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2"/>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2"/>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2"/>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2"/>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2"/>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2"/>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2"/>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5" name="Google Shape;1045;p12"/>
          <p:cNvGrpSpPr/>
          <p:nvPr/>
        </p:nvGrpSpPr>
        <p:grpSpPr>
          <a:xfrm>
            <a:off x="7888091" y="3759455"/>
            <a:ext cx="181240" cy="670823"/>
            <a:chOff x="2419167" y="1286206"/>
            <a:chExt cx="210867" cy="780481"/>
          </a:xfrm>
        </p:grpSpPr>
        <p:sp>
          <p:nvSpPr>
            <p:cNvPr id="1046" name="Google Shape;1046;p12"/>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2"/>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2"/>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2"/>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2"/>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2"/>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2"/>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2"/>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2"/>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2"/>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2"/>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2"/>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2"/>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2"/>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2"/>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1" name="Google Shape;1061;p12"/>
          <p:cNvGrpSpPr/>
          <p:nvPr/>
        </p:nvGrpSpPr>
        <p:grpSpPr>
          <a:xfrm rot="900084">
            <a:off x="8232294" y="3168174"/>
            <a:ext cx="717269" cy="750780"/>
            <a:chOff x="3153626" y="-2653955"/>
            <a:chExt cx="834426" cy="873411"/>
          </a:xfrm>
        </p:grpSpPr>
        <p:sp>
          <p:nvSpPr>
            <p:cNvPr id="1062" name="Google Shape;1062;p12"/>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2"/>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2"/>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2"/>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2"/>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2"/>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2"/>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9" name="Google Shape;1069;p12"/>
          <p:cNvGrpSpPr/>
          <p:nvPr/>
        </p:nvGrpSpPr>
        <p:grpSpPr>
          <a:xfrm>
            <a:off x="7424806" y="4733550"/>
            <a:ext cx="166649" cy="167501"/>
            <a:chOff x="3407917" y="-1400250"/>
            <a:chExt cx="193891" cy="194881"/>
          </a:xfrm>
        </p:grpSpPr>
        <p:sp>
          <p:nvSpPr>
            <p:cNvPr id="1070" name="Google Shape;1070;p12"/>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2"/>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2"/>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2"/>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2"/>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2"/>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2"/>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2"/>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8" name="Google Shape;1078;p12"/>
          <p:cNvGrpSpPr/>
          <p:nvPr/>
        </p:nvGrpSpPr>
        <p:grpSpPr>
          <a:xfrm>
            <a:off x="7603864" y="4483577"/>
            <a:ext cx="196716" cy="249985"/>
            <a:chOff x="2079424" y="521748"/>
            <a:chExt cx="228873" cy="290850"/>
          </a:xfrm>
        </p:grpSpPr>
        <p:sp>
          <p:nvSpPr>
            <p:cNvPr id="1079" name="Google Shape;1079;p12"/>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2"/>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2"/>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2" name="Google Shape;1082;p12"/>
          <p:cNvGrpSpPr/>
          <p:nvPr/>
        </p:nvGrpSpPr>
        <p:grpSpPr>
          <a:xfrm>
            <a:off x="8745955" y="4672894"/>
            <a:ext cx="110824" cy="110824"/>
            <a:chOff x="794923" y="2795124"/>
            <a:chExt cx="128941" cy="128941"/>
          </a:xfrm>
        </p:grpSpPr>
        <p:sp>
          <p:nvSpPr>
            <p:cNvPr id="1083" name="Google Shape;1083;p12"/>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2"/>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5" name="Google Shape;1085;p12"/>
          <p:cNvGrpSpPr/>
          <p:nvPr/>
        </p:nvGrpSpPr>
        <p:grpSpPr>
          <a:xfrm>
            <a:off x="8330426" y="439171"/>
            <a:ext cx="200705" cy="200675"/>
            <a:chOff x="6886110" y="773687"/>
            <a:chExt cx="249075" cy="249038"/>
          </a:xfrm>
        </p:grpSpPr>
        <p:sp>
          <p:nvSpPr>
            <p:cNvPr id="1086" name="Google Shape;1086;p12"/>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2"/>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2"/>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2"/>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2"/>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2"/>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2"/>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2"/>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4" name="Shape 1094"/>
        <p:cNvGrpSpPr/>
        <p:nvPr/>
      </p:nvGrpSpPr>
      <p:grpSpPr>
        <a:xfrm>
          <a:off x="0" y="0"/>
          <a:ext cx="0" cy="0"/>
          <a:chOff x="0" y="0"/>
          <a:chExt cx="0" cy="0"/>
        </a:xfrm>
      </p:grpSpPr>
      <p:sp>
        <p:nvSpPr>
          <p:cNvPr id="1095" name="Google Shape;1095;p13"/>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3"/>
          <p:cNvSpPr txBox="1"/>
          <p:nvPr>
            <p:ph hasCustomPrompt="1" type="title"/>
          </p:nvPr>
        </p:nvSpPr>
        <p:spPr>
          <a:xfrm>
            <a:off x="2125200" y="1445500"/>
            <a:ext cx="4893600" cy="190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500"/>
              <a:buFont typeface="Montserrat"/>
              <a:buNone/>
              <a:defRPr sz="15000">
                <a:solidFill>
                  <a:schemeClr val="accent5"/>
                </a:solidFill>
                <a:latin typeface="Montserrat"/>
                <a:ea typeface="Montserrat"/>
                <a:cs typeface="Montserrat"/>
                <a:sym typeface="Montserrat"/>
              </a:defRPr>
            </a:lvl1pPr>
            <a:lvl2pPr lvl="1" algn="ctr">
              <a:lnSpc>
                <a:spcPct val="100000"/>
              </a:lnSpc>
              <a:spcBef>
                <a:spcPts val="0"/>
              </a:spcBef>
              <a:spcAft>
                <a:spcPts val="0"/>
              </a:spcAft>
              <a:buSzPts val="9500"/>
              <a:buFont typeface="Montserrat"/>
              <a:buNone/>
              <a:defRPr sz="9500">
                <a:latin typeface="Montserrat"/>
                <a:ea typeface="Montserrat"/>
                <a:cs typeface="Montserrat"/>
                <a:sym typeface="Montserrat"/>
              </a:defRPr>
            </a:lvl2pPr>
            <a:lvl3pPr lvl="2" algn="ctr">
              <a:lnSpc>
                <a:spcPct val="100000"/>
              </a:lnSpc>
              <a:spcBef>
                <a:spcPts val="0"/>
              </a:spcBef>
              <a:spcAft>
                <a:spcPts val="0"/>
              </a:spcAft>
              <a:buSzPts val="9500"/>
              <a:buFont typeface="Montserrat"/>
              <a:buNone/>
              <a:defRPr sz="9500">
                <a:latin typeface="Montserrat"/>
                <a:ea typeface="Montserrat"/>
                <a:cs typeface="Montserrat"/>
                <a:sym typeface="Montserrat"/>
              </a:defRPr>
            </a:lvl3pPr>
            <a:lvl4pPr lvl="3" algn="ctr">
              <a:lnSpc>
                <a:spcPct val="100000"/>
              </a:lnSpc>
              <a:spcBef>
                <a:spcPts val="0"/>
              </a:spcBef>
              <a:spcAft>
                <a:spcPts val="0"/>
              </a:spcAft>
              <a:buSzPts val="9500"/>
              <a:buFont typeface="Montserrat"/>
              <a:buNone/>
              <a:defRPr sz="9500">
                <a:latin typeface="Montserrat"/>
                <a:ea typeface="Montserrat"/>
                <a:cs typeface="Montserrat"/>
                <a:sym typeface="Montserrat"/>
              </a:defRPr>
            </a:lvl4pPr>
            <a:lvl5pPr lvl="4" algn="ctr">
              <a:lnSpc>
                <a:spcPct val="100000"/>
              </a:lnSpc>
              <a:spcBef>
                <a:spcPts val="0"/>
              </a:spcBef>
              <a:spcAft>
                <a:spcPts val="0"/>
              </a:spcAft>
              <a:buSzPts val="9500"/>
              <a:buFont typeface="Montserrat"/>
              <a:buNone/>
              <a:defRPr sz="9500">
                <a:latin typeface="Montserrat"/>
                <a:ea typeface="Montserrat"/>
                <a:cs typeface="Montserrat"/>
                <a:sym typeface="Montserrat"/>
              </a:defRPr>
            </a:lvl5pPr>
            <a:lvl6pPr lvl="5" algn="ctr">
              <a:lnSpc>
                <a:spcPct val="100000"/>
              </a:lnSpc>
              <a:spcBef>
                <a:spcPts val="0"/>
              </a:spcBef>
              <a:spcAft>
                <a:spcPts val="0"/>
              </a:spcAft>
              <a:buSzPts val="9500"/>
              <a:buFont typeface="Montserrat"/>
              <a:buNone/>
              <a:defRPr sz="9500">
                <a:latin typeface="Montserrat"/>
                <a:ea typeface="Montserrat"/>
                <a:cs typeface="Montserrat"/>
                <a:sym typeface="Montserrat"/>
              </a:defRPr>
            </a:lvl6pPr>
            <a:lvl7pPr lvl="6" algn="ctr">
              <a:lnSpc>
                <a:spcPct val="100000"/>
              </a:lnSpc>
              <a:spcBef>
                <a:spcPts val="0"/>
              </a:spcBef>
              <a:spcAft>
                <a:spcPts val="0"/>
              </a:spcAft>
              <a:buSzPts val="9500"/>
              <a:buFont typeface="Montserrat"/>
              <a:buNone/>
              <a:defRPr sz="9500">
                <a:latin typeface="Montserrat"/>
                <a:ea typeface="Montserrat"/>
                <a:cs typeface="Montserrat"/>
                <a:sym typeface="Montserrat"/>
              </a:defRPr>
            </a:lvl7pPr>
            <a:lvl8pPr lvl="7" algn="ctr">
              <a:lnSpc>
                <a:spcPct val="100000"/>
              </a:lnSpc>
              <a:spcBef>
                <a:spcPts val="0"/>
              </a:spcBef>
              <a:spcAft>
                <a:spcPts val="0"/>
              </a:spcAft>
              <a:buSzPts val="9500"/>
              <a:buFont typeface="Montserrat"/>
              <a:buNone/>
              <a:defRPr sz="9500">
                <a:latin typeface="Montserrat"/>
                <a:ea typeface="Montserrat"/>
                <a:cs typeface="Montserrat"/>
                <a:sym typeface="Montserrat"/>
              </a:defRPr>
            </a:lvl8pPr>
            <a:lvl9pPr lvl="8" algn="ctr">
              <a:lnSpc>
                <a:spcPct val="100000"/>
              </a:lnSpc>
              <a:spcBef>
                <a:spcPts val="0"/>
              </a:spcBef>
              <a:spcAft>
                <a:spcPts val="0"/>
              </a:spcAft>
              <a:buSzPts val="9500"/>
              <a:buFont typeface="Montserrat"/>
              <a:buNone/>
              <a:defRPr sz="9500">
                <a:latin typeface="Montserrat"/>
                <a:ea typeface="Montserrat"/>
                <a:cs typeface="Montserrat"/>
                <a:sym typeface="Montserrat"/>
              </a:defRPr>
            </a:lvl9pPr>
          </a:lstStyle>
          <a:p>
            <a:r>
              <a:t>xx%</a:t>
            </a:r>
          </a:p>
        </p:txBody>
      </p:sp>
      <p:grpSp>
        <p:nvGrpSpPr>
          <p:cNvPr id="1097" name="Google Shape;1097;p13"/>
          <p:cNvGrpSpPr/>
          <p:nvPr/>
        </p:nvGrpSpPr>
        <p:grpSpPr>
          <a:xfrm>
            <a:off x="7458668" y="3709498"/>
            <a:ext cx="302661" cy="301826"/>
            <a:chOff x="2601030" y="2721166"/>
            <a:chExt cx="358773" cy="357783"/>
          </a:xfrm>
        </p:grpSpPr>
        <p:sp>
          <p:nvSpPr>
            <p:cNvPr id="1098" name="Google Shape;1098;p13"/>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3"/>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3"/>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3"/>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3"/>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3"/>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3"/>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3"/>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6" name="Google Shape;1106;p13"/>
          <p:cNvGrpSpPr/>
          <p:nvPr/>
        </p:nvGrpSpPr>
        <p:grpSpPr>
          <a:xfrm>
            <a:off x="8332536" y="313356"/>
            <a:ext cx="511655" cy="625154"/>
            <a:chOff x="6180225" y="405175"/>
            <a:chExt cx="606514" cy="741055"/>
          </a:xfrm>
        </p:grpSpPr>
        <p:sp>
          <p:nvSpPr>
            <p:cNvPr id="1107" name="Google Shape;1107;p13"/>
            <p:cNvSpPr/>
            <p:nvPr/>
          </p:nvSpPr>
          <p:spPr>
            <a:xfrm>
              <a:off x="6180225" y="472428"/>
              <a:ext cx="606514" cy="673802"/>
            </a:xfrm>
            <a:custGeom>
              <a:rect b="b" l="l" r="r" t="t"/>
              <a:pathLst>
                <a:path extrusionOk="0" fill="none" h="18285" w="16459">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3"/>
            <p:cNvSpPr/>
            <p:nvPr/>
          </p:nvSpPr>
          <p:spPr>
            <a:xfrm>
              <a:off x="6319781" y="860030"/>
              <a:ext cx="327375" cy="6043"/>
            </a:xfrm>
            <a:custGeom>
              <a:rect b="b" l="l" r="r" t="t"/>
              <a:pathLst>
                <a:path extrusionOk="0" fill="none" h="164" w="8884">
                  <a:moveTo>
                    <a:pt x="1" y="164"/>
                  </a:moveTo>
                  <a:lnTo>
                    <a:pt x="888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3"/>
            <p:cNvSpPr/>
            <p:nvPr/>
          </p:nvSpPr>
          <p:spPr>
            <a:xfrm>
              <a:off x="6374026" y="405175"/>
              <a:ext cx="219921" cy="62277"/>
            </a:xfrm>
            <a:custGeom>
              <a:rect b="b" l="l" r="r" t="t"/>
              <a:pathLst>
                <a:path extrusionOk="0" fill="none" h="1690" w="5968">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0" name="Google Shape;1110;p13"/>
          <p:cNvGrpSpPr/>
          <p:nvPr/>
        </p:nvGrpSpPr>
        <p:grpSpPr>
          <a:xfrm>
            <a:off x="1940405" y="388585"/>
            <a:ext cx="302661" cy="301826"/>
            <a:chOff x="2601030" y="2721166"/>
            <a:chExt cx="358773" cy="357783"/>
          </a:xfrm>
        </p:grpSpPr>
        <p:sp>
          <p:nvSpPr>
            <p:cNvPr id="1111" name="Google Shape;1111;p13"/>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3"/>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3"/>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3"/>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3"/>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3"/>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3"/>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3"/>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9" name="Google Shape;1119;p13"/>
          <p:cNvGrpSpPr/>
          <p:nvPr/>
        </p:nvGrpSpPr>
        <p:grpSpPr>
          <a:xfrm rot="-5400000">
            <a:off x="357260" y="4189267"/>
            <a:ext cx="703922" cy="736810"/>
            <a:chOff x="3153626" y="-2653955"/>
            <a:chExt cx="834426" cy="873411"/>
          </a:xfrm>
        </p:grpSpPr>
        <p:sp>
          <p:nvSpPr>
            <p:cNvPr id="1120" name="Google Shape;1120;p13"/>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3"/>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3"/>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3"/>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3"/>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3"/>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3"/>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7" name="Google Shape;1127;p13"/>
          <p:cNvSpPr/>
          <p:nvPr/>
        </p:nvSpPr>
        <p:spPr>
          <a:xfrm rot="-5400000">
            <a:off x="1165145" y="4518867"/>
            <a:ext cx="76725" cy="77591"/>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8" name="Google Shape;1128;p13"/>
          <p:cNvGrpSpPr/>
          <p:nvPr/>
        </p:nvGrpSpPr>
        <p:grpSpPr>
          <a:xfrm rot="-5400000">
            <a:off x="433113" y="3890444"/>
            <a:ext cx="198955" cy="488123"/>
            <a:chOff x="6219428" y="3871144"/>
            <a:chExt cx="235841" cy="578619"/>
          </a:xfrm>
        </p:grpSpPr>
        <p:sp>
          <p:nvSpPr>
            <p:cNvPr id="1129" name="Google Shape;1129;p13"/>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3"/>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3"/>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2" name="Google Shape;1132;p13"/>
          <p:cNvGrpSpPr/>
          <p:nvPr/>
        </p:nvGrpSpPr>
        <p:grpSpPr>
          <a:xfrm rot="-5400000">
            <a:off x="356538" y="3575030"/>
            <a:ext cx="193077" cy="245361"/>
            <a:chOff x="2079424" y="521748"/>
            <a:chExt cx="228873" cy="290850"/>
          </a:xfrm>
        </p:grpSpPr>
        <p:sp>
          <p:nvSpPr>
            <p:cNvPr id="1133" name="Google Shape;1133;p13"/>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3"/>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3"/>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6" name="Google Shape;1136;p13"/>
          <p:cNvSpPr/>
          <p:nvPr/>
        </p:nvSpPr>
        <p:spPr>
          <a:xfrm flipH="1">
            <a:off x="7762757" y="2943625"/>
            <a:ext cx="156650" cy="156675"/>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7" name="Google Shape;1137;p13"/>
          <p:cNvGrpSpPr/>
          <p:nvPr/>
        </p:nvGrpSpPr>
        <p:grpSpPr>
          <a:xfrm flipH="1">
            <a:off x="1242296" y="1233837"/>
            <a:ext cx="249075" cy="249038"/>
            <a:chOff x="6886110" y="773687"/>
            <a:chExt cx="249075" cy="249038"/>
          </a:xfrm>
        </p:grpSpPr>
        <p:sp>
          <p:nvSpPr>
            <p:cNvPr id="1138" name="Google Shape;1138;p13"/>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3"/>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3"/>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3"/>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3"/>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3"/>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3"/>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3"/>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6" name="Google Shape;1146;p13"/>
          <p:cNvGrpSpPr/>
          <p:nvPr/>
        </p:nvGrpSpPr>
        <p:grpSpPr>
          <a:xfrm flipH="1">
            <a:off x="954468" y="315013"/>
            <a:ext cx="606514" cy="741055"/>
            <a:chOff x="6180225" y="405175"/>
            <a:chExt cx="606514" cy="741055"/>
          </a:xfrm>
        </p:grpSpPr>
        <p:sp>
          <p:nvSpPr>
            <p:cNvPr id="1147" name="Google Shape;1147;p13"/>
            <p:cNvSpPr/>
            <p:nvPr/>
          </p:nvSpPr>
          <p:spPr>
            <a:xfrm>
              <a:off x="6180225" y="472428"/>
              <a:ext cx="606514" cy="673802"/>
            </a:xfrm>
            <a:custGeom>
              <a:rect b="b" l="l" r="r" t="t"/>
              <a:pathLst>
                <a:path extrusionOk="0" fill="none" h="18285" w="16459">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3"/>
            <p:cNvSpPr/>
            <p:nvPr/>
          </p:nvSpPr>
          <p:spPr>
            <a:xfrm>
              <a:off x="6319781" y="860030"/>
              <a:ext cx="327375" cy="6043"/>
            </a:xfrm>
            <a:custGeom>
              <a:rect b="b" l="l" r="r" t="t"/>
              <a:pathLst>
                <a:path extrusionOk="0" fill="none" h="164" w="8884">
                  <a:moveTo>
                    <a:pt x="1" y="164"/>
                  </a:moveTo>
                  <a:lnTo>
                    <a:pt x="888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3"/>
            <p:cNvSpPr/>
            <p:nvPr/>
          </p:nvSpPr>
          <p:spPr>
            <a:xfrm>
              <a:off x="6374026" y="405175"/>
              <a:ext cx="219921" cy="62277"/>
            </a:xfrm>
            <a:custGeom>
              <a:rect b="b" l="l" r="r" t="t"/>
              <a:pathLst>
                <a:path extrusionOk="0" fill="none" h="1690" w="5968">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0" name="Google Shape;1150;p13"/>
          <p:cNvSpPr/>
          <p:nvPr/>
        </p:nvSpPr>
        <p:spPr>
          <a:xfrm flipH="1">
            <a:off x="407591" y="1892446"/>
            <a:ext cx="90984" cy="91975"/>
          </a:xfrm>
          <a:custGeom>
            <a:rect b="b" l="l" r="r" t="t"/>
            <a:pathLst>
              <a:path extrusionOk="0" fill="none" h="2508" w="2481">
                <a:moveTo>
                  <a:pt x="2480" y="1226"/>
                </a:moveTo>
                <a:cubicBezTo>
                  <a:pt x="2480" y="1908"/>
                  <a:pt x="1935" y="2480"/>
                  <a:pt x="1227" y="2480"/>
                </a:cubicBezTo>
                <a:cubicBezTo>
                  <a:pt x="546" y="2507"/>
                  <a:pt x="1" y="1935"/>
                  <a:pt x="1" y="1254"/>
                </a:cubicBezTo>
                <a:cubicBezTo>
                  <a:pt x="1" y="573"/>
                  <a:pt x="546" y="28"/>
                  <a:pt x="1227" y="0"/>
                </a:cubicBezTo>
                <a:cubicBezTo>
                  <a:pt x="1908" y="0"/>
                  <a:pt x="2480" y="545"/>
                  <a:pt x="2480" y="1226"/>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1" name="Google Shape;1151;p13"/>
          <p:cNvGrpSpPr/>
          <p:nvPr/>
        </p:nvGrpSpPr>
        <p:grpSpPr>
          <a:xfrm flipH="1">
            <a:off x="663046" y="491837"/>
            <a:ext cx="249075" cy="249038"/>
            <a:chOff x="6886110" y="773687"/>
            <a:chExt cx="249075" cy="249038"/>
          </a:xfrm>
        </p:grpSpPr>
        <p:sp>
          <p:nvSpPr>
            <p:cNvPr id="1152" name="Google Shape;1152;p13"/>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3"/>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3"/>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3"/>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3"/>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3"/>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3"/>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3"/>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0" name="Google Shape;1160;p13"/>
          <p:cNvGrpSpPr/>
          <p:nvPr/>
        </p:nvGrpSpPr>
        <p:grpSpPr>
          <a:xfrm flipH="1">
            <a:off x="7931801" y="246682"/>
            <a:ext cx="384731" cy="590613"/>
            <a:chOff x="1603769" y="107044"/>
            <a:chExt cx="384731" cy="590613"/>
          </a:xfrm>
        </p:grpSpPr>
        <p:sp>
          <p:nvSpPr>
            <p:cNvPr id="1161" name="Google Shape;1161;p13"/>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3"/>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3"/>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3"/>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3"/>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3"/>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3"/>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8" name="Google Shape;1168;p13"/>
          <p:cNvGrpSpPr/>
          <p:nvPr/>
        </p:nvGrpSpPr>
        <p:grpSpPr>
          <a:xfrm flipH="1">
            <a:off x="663051" y="1233817"/>
            <a:ext cx="510665" cy="824436"/>
            <a:chOff x="4698532" y="1605962"/>
            <a:chExt cx="510665" cy="824436"/>
          </a:xfrm>
        </p:grpSpPr>
        <p:sp>
          <p:nvSpPr>
            <p:cNvPr id="1169" name="Google Shape;1169;p13"/>
            <p:cNvSpPr/>
            <p:nvPr/>
          </p:nvSpPr>
          <p:spPr>
            <a:xfrm>
              <a:off x="4698532" y="1661926"/>
              <a:ext cx="510665" cy="768472"/>
            </a:xfrm>
            <a:custGeom>
              <a:rect b="b" l="l" r="r" t="t"/>
              <a:pathLst>
                <a:path extrusionOk="0" fill="none" h="20955" w="13925">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3"/>
            <p:cNvSpPr/>
            <p:nvPr/>
          </p:nvSpPr>
          <p:spPr>
            <a:xfrm>
              <a:off x="4836424" y="1605962"/>
              <a:ext cx="233861" cy="59006"/>
            </a:xfrm>
            <a:custGeom>
              <a:rect b="b" l="l" r="r" t="t"/>
              <a:pathLst>
                <a:path extrusionOk="0" fill="none" h="1609" w="6377">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3"/>
            <p:cNvSpPr/>
            <p:nvPr/>
          </p:nvSpPr>
          <p:spPr>
            <a:xfrm>
              <a:off x="4710524" y="2099624"/>
              <a:ext cx="485654" cy="9021"/>
            </a:xfrm>
            <a:custGeom>
              <a:rect b="b" l="l" r="r" t="t"/>
              <a:pathLst>
                <a:path extrusionOk="0" fill="none" h="246" w="13243">
                  <a:moveTo>
                    <a:pt x="0" y="246"/>
                  </a:moveTo>
                  <a:lnTo>
                    <a:pt x="13243"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2" name="Google Shape;1172;p13"/>
          <p:cNvSpPr/>
          <p:nvPr/>
        </p:nvSpPr>
        <p:spPr>
          <a:xfrm flipH="1">
            <a:off x="7111894" y="680619"/>
            <a:ext cx="156650" cy="156675"/>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3" name="Google Shape;1173;p13"/>
          <p:cNvGrpSpPr/>
          <p:nvPr/>
        </p:nvGrpSpPr>
        <p:grpSpPr>
          <a:xfrm flipH="1">
            <a:off x="7517559" y="246681"/>
            <a:ext cx="184903" cy="235878"/>
            <a:chOff x="2947570" y="-1075969"/>
            <a:chExt cx="184903" cy="235878"/>
          </a:xfrm>
        </p:grpSpPr>
        <p:sp>
          <p:nvSpPr>
            <p:cNvPr id="1174" name="Google Shape;1174;p13"/>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3"/>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3"/>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7" name="Google Shape;1177;p13"/>
          <p:cNvGrpSpPr/>
          <p:nvPr/>
        </p:nvGrpSpPr>
        <p:grpSpPr>
          <a:xfrm flipH="1">
            <a:off x="7637259" y="1146056"/>
            <a:ext cx="184903" cy="235878"/>
            <a:chOff x="2947570" y="-1075969"/>
            <a:chExt cx="184903" cy="235878"/>
          </a:xfrm>
        </p:grpSpPr>
        <p:sp>
          <p:nvSpPr>
            <p:cNvPr id="1178" name="Google Shape;1178;p13"/>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3"/>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3"/>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1" name="Google Shape;1181;p13"/>
          <p:cNvGrpSpPr/>
          <p:nvPr/>
        </p:nvGrpSpPr>
        <p:grpSpPr>
          <a:xfrm flipH="1">
            <a:off x="8139565" y="1043518"/>
            <a:ext cx="670541" cy="672920"/>
            <a:chOff x="4492684" y="662647"/>
            <a:chExt cx="847391" cy="850399"/>
          </a:xfrm>
        </p:grpSpPr>
        <p:sp>
          <p:nvSpPr>
            <p:cNvPr id="1182" name="Google Shape;1182;p13"/>
            <p:cNvSpPr/>
            <p:nvPr/>
          </p:nvSpPr>
          <p:spPr>
            <a:xfrm>
              <a:off x="4492684" y="662647"/>
              <a:ext cx="847391" cy="850399"/>
            </a:xfrm>
            <a:custGeom>
              <a:rect b="b" l="l" r="r" t="t"/>
              <a:pathLst>
                <a:path extrusionOk="0" fill="none" h="23189" w="23107">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13"/>
            <p:cNvSpPr/>
            <p:nvPr/>
          </p:nvSpPr>
          <p:spPr>
            <a:xfrm>
              <a:off x="4858428" y="1029382"/>
              <a:ext cx="115922" cy="115958"/>
            </a:xfrm>
            <a:custGeom>
              <a:rect b="b" l="l" r="r" t="t"/>
              <a:pathLst>
                <a:path extrusionOk="0" fill="none" h="3162" w="3161">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13"/>
            <p:cNvSpPr/>
            <p:nvPr/>
          </p:nvSpPr>
          <p:spPr>
            <a:xfrm>
              <a:off x="4770485" y="792581"/>
              <a:ext cx="291803" cy="197885"/>
            </a:xfrm>
            <a:custGeom>
              <a:rect b="b" l="l" r="r" t="t"/>
              <a:pathLst>
                <a:path extrusionOk="0" fill="none" h="5396" w="7957">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3"/>
            <p:cNvSpPr/>
            <p:nvPr/>
          </p:nvSpPr>
          <p:spPr>
            <a:xfrm>
              <a:off x="4623571" y="1091360"/>
              <a:ext cx="235878" cy="250840"/>
            </a:xfrm>
            <a:custGeom>
              <a:rect b="b" l="l" r="r" t="t"/>
              <a:pathLst>
                <a:path extrusionOk="0" fill="none" h="6840" w="6432">
                  <a:moveTo>
                    <a:pt x="4878" y="0"/>
                  </a:moveTo>
                  <a:lnTo>
                    <a:pt x="1" y="82"/>
                  </a:lnTo>
                  <a:cubicBezTo>
                    <a:pt x="1" y="2861"/>
                    <a:pt x="1499" y="5450"/>
                    <a:pt x="3924" y="6839"/>
                  </a:cubicBezTo>
                  <a:lnTo>
                    <a:pt x="6431" y="2589"/>
                  </a:lnTo>
                  <a:cubicBezTo>
                    <a:pt x="5478" y="2071"/>
                    <a:pt x="4905" y="1063"/>
                    <a:pt x="4878"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13"/>
            <p:cNvSpPr/>
            <p:nvPr/>
          </p:nvSpPr>
          <p:spPr>
            <a:xfrm>
              <a:off x="4973326" y="1083365"/>
              <a:ext cx="236868" cy="253847"/>
            </a:xfrm>
            <a:custGeom>
              <a:rect b="b" l="l" r="r" t="t"/>
              <a:pathLst>
                <a:path extrusionOk="0" fill="none" h="6922" w="6459">
                  <a:moveTo>
                    <a:pt x="6458" y="0"/>
                  </a:moveTo>
                  <a:lnTo>
                    <a:pt x="1554" y="109"/>
                  </a:lnTo>
                  <a:cubicBezTo>
                    <a:pt x="1526" y="1199"/>
                    <a:pt x="954" y="2207"/>
                    <a:pt x="1" y="2780"/>
                  </a:cubicBezTo>
                  <a:lnTo>
                    <a:pt x="2507" y="6921"/>
                  </a:lnTo>
                  <a:cubicBezTo>
                    <a:pt x="4932" y="5450"/>
                    <a:pt x="6431" y="2834"/>
                    <a:pt x="6458"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7" name="Google Shape;1187;p13"/>
          <p:cNvGrpSpPr/>
          <p:nvPr/>
        </p:nvGrpSpPr>
        <p:grpSpPr>
          <a:xfrm flipH="1">
            <a:off x="8400928" y="2848081"/>
            <a:ext cx="457673" cy="400720"/>
            <a:chOff x="299281" y="2848081"/>
            <a:chExt cx="457673" cy="400720"/>
          </a:xfrm>
        </p:grpSpPr>
        <p:sp>
          <p:nvSpPr>
            <p:cNvPr id="1188" name="Google Shape;1188;p13"/>
            <p:cNvSpPr/>
            <p:nvPr/>
          </p:nvSpPr>
          <p:spPr>
            <a:xfrm>
              <a:off x="299281" y="2848081"/>
              <a:ext cx="457673" cy="400720"/>
            </a:xfrm>
            <a:custGeom>
              <a:rect b="b" l="l" r="r" t="t"/>
              <a:pathLst>
                <a:path extrusionOk="0" fill="none" h="10927" w="12480">
                  <a:moveTo>
                    <a:pt x="3106" y="10927"/>
                  </a:moveTo>
                  <a:lnTo>
                    <a:pt x="0" y="5586"/>
                  </a:lnTo>
                  <a:lnTo>
                    <a:pt x="3106" y="109"/>
                  </a:lnTo>
                  <a:lnTo>
                    <a:pt x="9346" y="1"/>
                  </a:lnTo>
                  <a:lnTo>
                    <a:pt x="12480" y="5368"/>
                  </a:lnTo>
                  <a:lnTo>
                    <a:pt x="9346" y="1081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3"/>
            <p:cNvSpPr/>
            <p:nvPr/>
          </p:nvSpPr>
          <p:spPr>
            <a:xfrm>
              <a:off x="388214" y="2929019"/>
              <a:ext cx="278821" cy="241855"/>
            </a:xfrm>
            <a:custGeom>
              <a:rect b="b" l="l" r="r" t="t"/>
              <a:pathLst>
                <a:path extrusionOk="0" fill="none" h="6595" w="7603">
                  <a:moveTo>
                    <a:pt x="7602" y="3189"/>
                  </a:moveTo>
                  <a:lnTo>
                    <a:pt x="5722" y="6513"/>
                  </a:lnTo>
                  <a:lnTo>
                    <a:pt x="1908" y="6595"/>
                  </a:lnTo>
                  <a:lnTo>
                    <a:pt x="0" y="3325"/>
                  </a:lnTo>
                  <a:lnTo>
                    <a:pt x="190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0" name="Google Shape;1190;p13"/>
          <p:cNvGrpSpPr/>
          <p:nvPr/>
        </p:nvGrpSpPr>
        <p:grpSpPr>
          <a:xfrm flipH="1">
            <a:off x="8234019" y="2795124"/>
            <a:ext cx="128941" cy="128941"/>
            <a:chOff x="794923" y="2795124"/>
            <a:chExt cx="128941" cy="128941"/>
          </a:xfrm>
        </p:grpSpPr>
        <p:sp>
          <p:nvSpPr>
            <p:cNvPr id="1191" name="Google Shape;1191;p13"/>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3"/>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3" name="Google Shape;1193;p13"/>
          <p:cNvGrpSpPr/>
          <p:nvPr/>
        </p:nvGrpSpPr>
        <p:grpSpPr>
          <a:xfrm flipH="1">
            <a:off x="7637249" y="3987817"/>
            <a:ext cx="750503" cy="917364"/>
            <a:chOff x="794919" y="4014442"/>
            <a:chExt cx="750503" cy="917364"/>
          </a:xfrm>
        </p:grpSpPr>
        <p:sp>
          <p:nvSpPr>
            <p:cNvPr id="1194" name="Google Shape;1194;p13"/>
            <p:cNvSpPr/>
            <p:nvPr/>
          </p:nvSpPr>
          <p:spPr>
            <a:xfrm>
              <a:off x="794919" y="4098387"/>
              <a:ext cx="750503" cy="833419"/>
            </a:xfrm>
            <a:custGeom>
              <a:rect b="b" l="l" r="r" t="t"/>
              <a:pathLst>
                <a:path extrusionOk="0" fill="none" h="22726" w="20465">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13"/>
            <p:cNvSpPr/>
            <p:nvPr/>
          </p:nvSpPr>
          <p:spPr>
            <a:xfrm>
              <a:off x="967797" y="4578039"/>
              <a:ext cx="404754" cy="7041"/>
            </a:xfrm>
            <a:custGeom>
              <a:rect b="b" l="l" r="r" t="t"/>
              <a:pathLst>
                <a:path extrusionOk="0" fill="none" h="192" w="11037">
                  <a:moveTo>
                    <a:pt x="1" y="192"/>
                  </a:moveTo>
                  <a:lnTo>
                    <a:pt x="11036"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13"/>
            <p:cNvSpPr/>
            <p:nvPr/>
          </p:nvSpPr>
          <p:spPr>
            <a:xfrm>
              <a:off x="1033773" y="4014442"/>
              <a:ext cx="272807" cy="76976"/>
            </a:xfrm>
            <a:custGeom>
              <a:rect b="b" l="l" r="r" t="t"/>
              <a:pathLst>
                <a:path extrusionOk="0" fill="none" h="2099" w="7439">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7" name="Google Shape;1197;p13"/>
          <p:cNvGrpSpPr/>
          <p:nvPr/>
        </p:nvGrpSpPr>
        <p:grpSpPr>
          <a:xfrm flipH="1">
            <a:off x="7203608" y="4669534"/>
            <a:ext cx="217875" cy="217875"/>
            <a:chOff x="1447449" y="4268259"/>
            <a:chExt cx="217875" cy="217875"/>
          </a:xfrm>
        </p:grpSpPr>
        <p:sp>
          <p:nvSpPr>
            <p:cNvPr id="1198" name="Google Shape;1198;p13"/>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13"/>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3"/>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3"/>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3"/>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3"/>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3"/>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3"/>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6" name="Google Shape;1206;p13"/>
          <p:cNvGrpSpPr/>
          <p:nvPr/>
        </p:nvGrpSpPr>
        <p:grpSpPr>
          <a:xfrm flipH="1">
            <a:off x="8193048" y="3519056"/>
            <a:ext cx="210867" cy="780481"/>
            <a:chOff x="2419167" y="1286206"/>
            <a:chExt cx="210867" cy="780481"/>
          </a:xfrm>
        </p:grpSpPr>
        <p:sp>
          <p:nvSpPr>
            <p:cNvPr id="1207" name="Google Shape;1207;p13"/>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3"/>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3"/>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3"/>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13"/>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13"/>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13"/>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13"/>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3"/>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3"/>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13"/>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3"/>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13"/>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13"/>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13"/>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2" name="Google Shape;1222;p13"/>
          <p:cNvSpPr/>
          <p:nvPr/>
        </p:nvSpPr>
        <p:spPr>
          <a:xfrm flipH="1">
            <a:off x="1387012" y="3651722"/>
            <a:ext cx="90948" cy="91975"/>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3" name="Google Shape;1223;p13"/>
          <p:cNvGrpSpPr/>
          <p:nvPr/>
        </p:nvGrpSpPr>
        <p:grpSpPr>
          <a:xfrm flipH="1">
            <a:off x="356137" y="2722388"/>
            <a:ext cx="193891" cy="194881"/>
            <a:chOff x="3407917" y="-1400250"/>
            <a:chExt cx="193891" cy="194881"/>
          </a:xfrm>
        </p:grpSpPr>
        <p:sp>
          <p:nvSpPr>
            <p:cNvPr id="1224" name="Google Shape;1224;p13"/>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3"/>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3"/>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3"/>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3"/>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3"/>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3"/>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3"/>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2" name="Google Shape;1232;p13"/>
          <p:cNvGrpSpPr/>
          <p:nvPr/>
        </p:nvGrpSpPr>
        <p:grpSpPr>
          <a:xfrm flipH="1">
            <a:off x="335165" y="855369"/>
            <a:ext cx="235841" cy="578619"/>
            <a:chOff x="6219428" y="3871144"/>
            <a:chExt cx="235841" cy="578619"/>
          </a:xfrm>
        </p:grpSpPr>
        <p:sp>
          <p:nvSpPr>
            <p:cNvPr id="1233" name="Google Shape;1233;p13"/>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3"/>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3"/>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6" name="Google Shape;1236;p13"/>
          <p:cNvGrpSpPr/>
          <p:nvPr/>
        </p:nvGrpSpPr>
        <p:grpSpPr>
          <a:xfrm flipH="1">
            <a:off x="8353923" y="4205702"/>
            <a:ext cx="509674" cy="559624"/>
            <a:chOff x="1693693" y="-2602979"/>
            <a:chExt cx="509674" cy="559624"/>
          </a:xfrm>
        </p:grpSpPr>
        <p:sp>
          <p:nvSpPr>
            <p:cNvPr id="1237" name="Google Shape;1237;p13"/>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3"/>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13"/>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3"/>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3"/>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3"/>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3"/>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3"/>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3"/>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6" name="Google Shape;1246;p13"/>
          <p:cNvGrpSpPr/>
          <p:nvPr/>
        </p:nvGrpSpPr>
        <p:grpSpPr>
          <a:xfrm>
            <a:off x="1387005" y="4329753"/>
            <a:ext cx="557642" cy="557642"/>
            <a:chOff x="3560335" y="-646412"/>
            <a:chExt cx="557642" cy="557642"/>
          </a:xfrm>
        </p:grpSpPr>
        <p:sp>
          <p:nvSpPr>
            <p:cNvPr id="1247" name="Google Shape;1247;p13"/>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3"/>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3"/>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3"/>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3"/>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3"/>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3"/>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13"/>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3"/>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6" name="Google Shape;1256;p13"/>
          <p:cNvGrpSpPr/>
          <p:nvPr/>
        </p:nvGrpSpPr>
        <p:grpSpPr>
          <a:xfrm flipH="1">
            <a:off x="5403254" y="740867"/>
            <a:ext cx="358773" cy="357783"/>
            <a:chOff x="2601030" y="2721166"/>
            <a:chExt cx="358773" cy="357783"/>
          </a:xfrm>
        </p:grpSpPr>
        <p:sp>
          <p:nvSpPr>
            <p:cNvPr id="1257" name="Google Shape;1257;p13"/>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3"/>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3"/>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3"/>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3"/>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3"/>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3"/>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3"/>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5" name="Google Shape;1265;p13"/>
          <p:cNvSpPr txBox="1"/>
          <p:nvPr>
            <p:ph idx="1" type="subTitle"/>
          </p:nvPr>
        </p:nvSpPr>
        <p:spPr>
          <a:xfrm>
            <a:off x="2125200" y="3419300"/>
            <a:ext cx="4893600" cy="27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66" name="Shape 1266"/>
        <p:cNvGrpSpPr/>
        <p:nvPr/>
      </p:nvGrpSpPr>
      <p:grpSpPr>
        <a:xfrm>
          <a:off x="0" y="0"/>
          <a:ext cx="0" cy="0"/>
          <a:chOff x="0" y="0"/>
          <a:chExt cx="0" cy="0"/>
        </a:xfrm>
      </p:grpSpPr>
      <p:sp>
        <p:nvSpPr>
          <p:cNvPr id="1267" name="Google Shape;1267;p14"/>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4"/>
          <p:cNvSpPr txBox="1"/>
          <p:nvPr>
            <p:ph type="title"/>
          </p:nvPr>
        </p:nvSpPr>
        <p:spPr>
          <a:xfrm>
            <a:off x="1731500" y="1609700"/>
            <a:ext cx="5681100" cy="73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4000"/>
              <a:buNone/>
              <a:defRPr sz="6500">
                <a:solidFill>
                  <a:schemeClr val="accent6"/>
                </a:solidFill>
                <a:latin typeface="Montserrat"/>
                <a:ea typeface="Montserrat"/>
                <a:cs typeface="Montserrat"/>
                <a:sym typeface="Montserrat"/>
              </a:defRPr>
            </a:lvl1pPr>
            <a:lvl2pPr lvl="1" algn="ctr">
              <a:lnSpc>
                <a:spcPct val="100000"/>
              </a:lnSpc>
              <a:spcBef>
                <a:spcPts val="0"/>
              </a:spcBef>
              <a:spcAft>
                <a:spcPts val="0"/>
              </a:spcAft>
              <a:buClr>
                <a:schemeClr val="accent3"/>
              </a:buClr>
              <a:buSzPts val="4000"/>
              <a:buNone/>
              <a:defRPr sz="4000">
                <a:solidFill>
                  <a:schemeClr val="accent3"/>
                </a:solidFill>
              </a:defRPr>
            </a:lvl2pPr>
            <a:lvl3pPr lvl="2" algn="ctr">
              <a:lnSpc>
                <a:spcPct val="100000"/>
              </a:lnSpc>
              <a:spcBef>
                <a:spcPts val="0"/>
              </a:spcBef>
              <a:spcAft>
                <a:spcPts val="0"/>
              </a:spcAft>
              <a:buClr>
                <a:schemeClr val="accent3"/>
              </a:buClr>
              <a:buSzPts val="4000"/>
              <a:buNone/>
              <a:defRPr sz="4000">
                <a:solidFill>
                  <a:schemeClr val="accent3"/>
                </a:solidFill>
              </a:defRPr>
            </a:lvl3pPr>
            <a:lvl4pPr lvl="3" algn="ctr">
              <a:lnSpc>
                <a:spcPct val="100000"/>
              </a:lnSpc>
              <a:spcBef>
                <a:spcPts val="0"/>
              </a:spcBef>
              <a:spcAft>
                <a:spcPts val="0"/>
              </a:spcAft>
              <a:buClr>
                <a:schemeClr val="accent3"/>
              </a:buClr>
              <a:buSzPts val="4000"/>
              <a:buNone/>
              <a:defRPr sz="4000">
                <a:solidFill>
                  <a:schemeClr val="accent3"/>
                </a:solidFill>
              </a:defRPr>
            </a:lvl4pPr>
            <a:lvl5pPr lvl="4" algn="ctr">
              <a:lnSpc>
                <a:spcPct val="100000"/>
              </a:lnSpc>
              <a:spcBef>
                <a:spcPts val="0"/>
              </a:spcBef>
              <a:spcAft>
                <a:spcPts val="0"/>
              </a:spcAft>
              <a:buClr>
                <a:schemeClr val="accent3"/>
              </a:buClr>
              <a:buSzPts val="4000"/>
              <a:buNone/>
              <a:defRPr sz="4000">
                <a:solidFill>
                  <a:schemeClr val="accent3"/>
                </a:solidFill>
              </a:defRPr>
            </a:lvl5pPr>
            <a:lvl6pPr lvl="5" algn="ctr">
              <a:lnSpc>
                <a:spcPct val="100000"/>
              </a:lnSpc>
              <a:spcBef>
                <a:spcPts val="0"/>
              </a:spcBef>
              <a:spcAft>
                <a:spcPts val="0"/>
              </a:spcAft>
              <a:buClr>
                <a:schemeClr val="accent3"/>
              </a:buClr>
              <a:buSzPts val="4000"/>
              <a:buNone/>
              <a:defRPr sz="4000">
                <a:solidFill>
                  <a:schemeClr val="accent3"/>
                </a:solidFill>
              </a:defRPr>
            </a:lvl6pPr>
            <a:lvl7pPr lvl="6" algn="ctr">
              <a:lnSpc>
                <a:spcPct val="100000"/>
              </a:lnSpc>
              <a:spcBef>
                <a:spcPts val="0"/>
              </a:spcBef>
              <a:spcAft>
                <a:spcPts val="0"/>
              </a:spcAft>
              <a:buClr>
                <a:schemeClr val="accent3"/>
              </a:buClr>
              <a:buSzPts val="4000"/>
              <a:buNone/>
              <a:defRPr sz="4000">
                <a:solidFill>
                  <a:schemeClr val="accent3"/>
                </a:solidFill>
              </a:defRPr>
            </a:lvl7pPr>
            <a:lvl8pPr lvl="7" algn="ctr">
              <a:lnSpc>
                <a:spcPct val="100000"/>
              </a:lnSpc>
              <a:spcBef>
                <a:spcPts val="0"/>
              </a:spcBef>
              <a:spcAft>
                <a:spcPts val="0"/>
              </a:spcAft>
              <a:buClr>
                <a:schemeClr val="accent3"/>
              </a:buClr>
              <a:buSzPts val="4000"/>
              <a:buNone/>
              <a:defRPr sz="4000">
                <a:solidFill>
                  <a:schemeClr val="accent3"/>
                </a:solidFill>
              </a:defRPr>
            </a:lvl8pPr>
            <a:lvl9pPr lvl="8" algn="ctr">
              <a:lnSpc>
                <a:spcPct val="100000"/>
              </a:lnSpc>
              <a:spcBef>
                <a:spcPts val="0"/>
              </a:spcBef>
              <a:spcAft>
                <a:spcPts val="0"/>
              </a:spcAft>
              <a:buClr>
                <a:schemeClr val="accent3"/>
              </a:buClr>
              <a:buSzPts val="4000"/>
              <a:buNone/>
              <a:defRPr sz="4000">
                <a:solidFill>
                  <a:schemeClr val="accent3"/>
                </a:solidFill>
              </a:defRPr>
            </a:lvl9pPr>
          </a:lstStyle>
          <a:p/>
        </p:txBody>
      </p:sp>
      <p:sp>
        <p:nvSpPr>
          <p:cNvPr id="1269" name="Google Shape;1269;p14"/>
          <p:cNvSpPr txBox="1"/>
          <p:nvPr>
            <p:ph idx="1" type="subTitle"/>
          </p:nvPr>
        </p:nvSpPr>
        <p:spPr>
          <a:xfrm>
            <a:off x="2867700" y="2622175"/>
            <a:ext cx="3408600" cy="67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Nunito"/>
              <a:buNone/>
              <a:defRPr sz="2100">
                <a:solidFill>
                  <a:schemeClr val="accent2"/>
                </a:solidFill>
                <a:latin typeface="Nunito"/>
                <a:ea typeface="Nunito"/>
                <a:cs typeface="Nunito"/>
                <a:sym typeface="Nunito"/>
              </a:defRPr>
            </a:lvl1pPr>
            <a:lvl2pPr lvl="1"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2pPr>
            <a:lvl3pPr lvl="2"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3pPr>
            <a:lvl4pPr lvl="3"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4pPr>
            <a:lvl5pPr lvl="4"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5pPr>
            <a:lvl6pPr lvl="5"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6pPr>
            <a:lvl7pPr lvl="6"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7pPr>
            <a:lvl8pPr lvl="7"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8pPr>
            <a:lvl9pPr lvl="8" algn="ctr">
              <a:lnSpc>
                <a:spcPct val="100000"/>
              </a:lnSpc>
              <a:spcBef>
                <a:spcPts val="0"/>
              </a:spcBef>
              <a:spcAft>
                <a:spcPts val="0"/>
              </a:spcAft>
              <a:buClr>
                <a:schemeClr val="lt1"/>
              </a:buClr>
              <a:buSzPts val="2100"/>
              <a:buFont typeface="Nunito"/>
              <a:buNone/>
              <a:defRPr sz="2100">
                <a:solidFill>
                  <a:schemeClr val="lt1"/>
                </a:solidFill>
                <a:latin typeface="Nunito"/>
                <a:ea typeface="Nunito"/>
                <a:cs typeface="Nunito"/>
                <a:sym typeface="Nunito"/>
              </a:defRPr>
            </a:lvl9pPr>
          </a:lstStyle>
          <a:p/>
        </p:txBody>
      </p:sp>
      <p:sp>
        <p:nvSpPr>
          <p:cNvPr id="1270" name="Google Shape;1270;p14"/>
          <p:cNvSpPr txBox="1"/>
          <p:nvPr>
            <p:ph idx="2" type="subTitle"/>
          </p:nvPr>
        </p:nvSpPr>
        <p:spPr>
          <a:xfrm>
            <a:off x="2867700" y="3329850"/>
            <a:ext cx="3408600" cy="67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1800"/>
              <a:buFont typeface="Nunito"/>
              <a:buNone/>
              <a:defRPr sz="2100">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grpSp>
        <p:nvGrpSpPr>
          <p:cNvPr id="1271" name="Google Shape;1271;p14"/>
          <p:cNvGrpSpPr/>
          <p:nvPr/>
        </p:nvGrpSpPr>
        <p:grpSpPr>
          <a:xfrm>
            <a:off x="291109" y="355951"/>
            <a:ext cx="545422" cy="666493"/>
            <a:chOff x="2859835" y="2776139"/>
            <a:chExt cx="634581" cy="775442"/>
          </a:xfrm>
        </p:grpSpPr>
        <p:sp>
          <p:nvSpPr>
            <p:cNvPr id="1272" name="Google Shape;1272;p14"/>
            <p:cNvSpPr/>
            <p:nvPr/>
          </p:nvSpPr>
          <p:spPr>
            <a:xfrm>
              <a:off x="2859835" y="2847066"/>
              <a:ext cx="634581" cy="704515"/>
            </a:xfrm>
            <a:custGeom>
              <a:rect b="b" l="l" r="r" t="t"/>
              <a:pathLst>
                <a:path extrusionOk="0" fill="none" h="19211" w="17304">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4"/>
            <p:cNvSpPr/>
            <p:nvPr/>
          </p:nvSpPr>
          <p:spPr>
            <a:xfrm>
              <a:off x="3005759" y="3252785"/>
              <a:ext cx="342778" cy="6051"/>
            </a:xfrm>
            <a:custGeom>
              <a:rect b="b" l="l" r="r" t="t"/>
              <a:pathLst>
                <a:path extrusionOk="0" fill="none" h="165" w="9347">
                  <a:moveTo>
                    <a:pt x="0" y="164"/>
                  </a:moveTo>
                  <a:lnTo>
                    <a:pt x="9346"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4"/>
            <p:cNvSpPr/>
            <p:nvPr/>
          </p:nvSpPr>
          <p:spPr>
            <a:xfrm>
              <a:off x="3062712" y="2776139"/>
              <a:ext cx="229863" cy="64984"/>
            </a:xfrm>
            <a:custGeom>
              <a:rect b="b" l="l" r="r" t="t"/>
              <a:pathLst>
                <a:path extrusionOk="0" fill="none" h="1772" w="6268">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5" name="Google Shape;1275;p14"/>
          <p:cNvGrpSpPr/>
          <p:nvPr/>
        </p:nvGrpSpPr>
        <p:grpSpPr>
          <a:xfrm>
            <a:off x="837644" y="246679"/>
            <a:ext cx="330676" cy="507632"/>
            <a:chOff x="1603769" y="107044"/>
            <a:chExt cx="384731" cy="590613"/>
          </a:xfrm>
        </p:grpSpPr>
        <p:sp>
          <p:nvSpPr>
            <p:cNvPr id="1276" name="Google Shape;1276;p14"/>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4"/>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4"/>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4"/>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4"/>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4"/>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4"/>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3" name="Google Shape;1283;p14"/>
          <p:cNvGrpSpPr/>
          <p:nvPr/>
        </p:nvGrpSpPr>
        <p:grpSpPr>
          <a:xfrm rot="10800000">
            <a:off x="421651" y="1212618"/>
            <a:ext cx="606382" cy="616689"/>
            <a:chOff x="3027518" y="-1395725"/>
            <a:chExt cx="705506" cy="717497"/>
          </a:xfrm>
        </p:grpSpPr>
        <p:sp>
          <p:nvSpPr>
            <p:cNvPr id="1284" name="Google Shape;1284;p14"/>
            <p:cNvSpPr/>
            <p:nvPr/>
          </p:nvSpPr>
          <p:spPr>
            <a:xfrm>
              <a:off x="3027518" y="-1395725"/>
              <a:ext cx="705506" cy="717497"/>
            </a:xfrm>
            <a:custGeom>
              <a:rect b="b" l="l" r="r" t="t"/>
              <a:pathLst>
                <a:path extrusionOk="0" fill="none" h="19565" w="19238">
                  <a:moveTo>
                    <a:pt x="19237" y="0"/>
                  </a:moveTo>
                  <a:lnTo>
                    <a:pt x="19237" y="19237"/>
                  </a:lnTo>
                  <a:lnTo>
                    <a:pt x="0" y="19564"/>
                  </a:ln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4"/>
            <p:cNvSpPr/>
            <p:nvPr/>
          </p:nvSpPr>
          <p:spPr>
            <a:xfrm>
              <a:off x="3298315" y="-1144915"/>
              <a:ext cx="339771" cy="345785"/>
            </a:xfrm>
            <a:custGeom>
              <a:rect b="b" l="l" r="r" t="t"/>
              <a:pathLst>
                <a:path extrusionOk="0" fill="none" h="9429" w="9265">
                  <a:moveTo>
                    <a:pt x="9265" y="1"/>
                  </a:moveTo>
                  <a:lnTo>
                    <a:pt x="9265" y="9265"/>
                  </a:lnTo>
                  <a:lnTo>
                    <a:pt x="1" y="9428"/>
                  </a:ln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4"/>
            <p:cNvSpPr/>
            <p:nvPr/>
          </p:nvSpPr>
          <p:spPr>
            <a:xfrm>
              <a:off x="3182390" y="-740223"/>
              <a:ext cx="37" cy="55999"/>
            </a:xfrm>
            <a:custGeom>
              <a:rect b="b" l="l" r="r" t="t"/>
              <a:pathLst>
                <a:path extrusionOk="0" fill="none" h="1527" w="1">
                  <a:moveTo>
                    <a:pt x="1" y="1527"/>
                  </a:moveTo>
                  <a:lnTo>
                    <a:pt x="1"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4"/>
            <p:cNvSpPr/>
            <p:nvPr/>
          </p:nvSpPr>
          <p:spPr>
            <a:xfrm>
              <a:off x="3260358" y="-741214"/>
              <a:ext cx="37" cy="55009"/>
            </a:xfrm>
            <a:custGeom>
              <a:rect b="b" l="l" r="r" t="t"/>
              <a:pathLst>
                <a:path extrusionOk="0" fill="none" h="1500" w="1">
                  <a:moveTo>
                    <a:pt x="0" y="1499"/>
                  </a:moveTo>
                  <a:lnTo>
                    <a:pt x="0"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4"/>
            <p:cNvSpPr/>
            <p:nvPr/>
          </p:nvSpPr>
          <p:spPr>
            <a:xfrm>
              <a:off x="3339279" y="-742204"/>
              <a:ext cx="37" cy="55009"/>
            </a:xfrm>
            <a:custGeom>
              <a:rect b="b" l="l" r="r" t="t"/>
              <a:pathLst>
                <a:path extrusionOk="0" fill="none" h="1500" w="1">
                  <a:moveTo>
                    <a:pt x="1" y="1499"/>
                  </a:moveTo>
                  <a:lnTo>
                    <a:pt x="1"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4"/>
            <p:cNvSpPr/>
            <p:nvPr/>
          </p:nvSpPr>
          <p:spPr>
            <a:xfrm>
              <a:off x="3417247" y="-744221"/>
              <a:ext cx="37" cy="55999"/>
            </a:xfrm>
            <a:custGeom>
              <a:rect b="b" l="l" r="r" t="t"/>
              <a:pathLst>
                <a:path extrusionOk="0" fill="none" h="1527" w="1">
                  <a:moveTo>
                    <a:pt x="0" y="1527"/>
                  </a:moveTo>
                  <a:lnTo>
                    <a:pt x="0"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14"/>
            <p:cNvSpPr/>
            <p:nvPr/>
          </p:nvSpPr>
          <p:spPr>
            <a:xfrm>
              <a:off x="3496168" y="-745211"/>
              <a:ext cx="37" cy="55009"/>
            </a:xfrm>
            <a:custGeom>
              <a:rect b="b" l="l" r="r" t="t"/>
              <a:pathLst>
                <a:path extrusionOk="0" fill="none" h="1500" w="1">
                  <a:moveTo>
                    <a:pt x="1" y="1499"/>
                  </a:moveTo>
                  <a:lnTo>
                    <a:pt x="1"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4"/>
            <p:cNvSpPr/>
            <p:nvPr/>
          </p:nvSpPr>
          <p:spPr>
            <a:xfrm>
              <a:off x="3574099" y="-747191"/>
              <a:ext cx="37" cy="55999"/>
            </a:xfrm>
            <a:custGeom>
              <a:rect b="b" l="l" r="r" t="t"/>
              <a:pathLst>
                <a:path extrusionOk="0" fill="none" h="1527" w="1">
                  <a:moveTo>
                    <a:pt x="1" y="1526"/>
                  </a:moveTo>
                  <a:lnTo>
                    <a:pt x="1"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4"/>
            <p:cNvSpPr/>
            <p:nvPr/>
          </p:nvSpPr>
          <p:spPr>
            <a:xfrm>
              <a:off x="3653057" y="-748181"/>
              <a:ext cx="37" cy="55962"/>
            </a:xfrm>
            <a:custGeom>
              <a:rect b="b" l="l" r="r" t="t"/>
              <a:pathLst>
                <a:path extrusionOk="0" fill="none" h="1526" w="1">
                  <a:moveTo>
                    <a:pt x="1" y="1526"/>
                  </a:moveTo>
                  <a:lnTo>
                    <a:pt x="1"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3" name="Google Shape;1293;p14"/>
          <p:cNvGrpSpPr/>
          <p:nvPr/>
        </p:nvGrpSpPr>
        <p:grpSpPr>
          <a:xfrm>
            <a:off x="1045946" y="871517"/>
            <a:ext cx="158924" cy="202737"/>
            <a:chOff x="2947570" y="-1075969"/>
            <a:chExt cx="184903" cy="235878"/>
          </a:xfrm>
        </p:grpSpPr>
        <p:sp>
          <p:nvSpPr>
            <p:cNvPr id="1294" name="Google Shape;1294;p14"/>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4"/>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4"/>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7" name="Google Shape;1297;p14"/>
          <p:cNvGrpSpPr/>
          <p:nvPr/>
        </p:nvGrpSpPr>
        <p:grpSpPr>
          <a:xfrm>
            <a:off x="273214" y="511776"/>
            <a:ext cx="110824" cy="110824"/>
            <a:chOff x="794923" y="2795124"/>
            <a:chExt cx="128941" cy="128941"/>
          </a:xfrm>
        </p:grpSpPr>
        <p:sp>
          <p:nvSpPr>
            <p:cNvPr id="1298" name="Google Shape;1298;p14"/>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4"/>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0" name="Google Shape;1300;p14"/>
          <p:cNvGrpSpPr/>
          <p:nvPr/>
        </p:nvGrpSpPr>
        <p:grpSpPr>
          <a:xfrm>
            <a:off x="1309070" y="453231"/>
            <a:ext cx="187264" cy="187264"/>
            <a:chOff x="1447449" y="4268259"/>
            <a:chExt cx="217875" cy="217875"/>
          </a:xfrm>
        </p:grpSpPr>
        <p:sp>
          <p:nvSpPr>
            <p:cNvPr id="1301" name="Google Shape;1301;p14"/>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4"/>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4"/>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4"/>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4"/>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4"/>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4"/>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4"/>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9" name="Google Shape;1309;p14"/>
          <p:cNvGrpSpPr/>
          <p:nvPr/>
        </p:nvGrpSpPr>
        <p:grpSpPr>
          <a:xfrm>
            <a:off x="1670682" y="195348"/>
            <a:ext cx="158924" cy="202737"/>
            <a:chOff x="2947570" y="-1075969"/>
            <a:chExt cx="184903" cy="235878"/>
          </a:xfrm>
        </p:grpSpPr>
        <p:sp>
          <p:nvSpPr>
            <p:cNvPr id="1310" name="Google Shape;1310;p14"/>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14"/>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4"/>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3" name="Google Shape;1313;p14"/>
          <p:cNvGrpSpPr/>
          <p:nvPr/>
        </p:nvGrpSpPr>
        <p:grpSpPr>
          <a:xfrm>
            <a:off x="559042" y="4454825"/>
            <a:ext cx="308365" cy="307515"/>
            <a:chOff x="2601030" y="2721166"/>
            <a:chExt cx="358773" cy="357783"/>
          </a:xfrm>
        </p:grpSpPr>
        <p:sp>
          <p:nvSpPr>
            <p:cNvPr id="1314" name="Google Shape;1314;p14"/>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4"/>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14"/>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14"/>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14"/>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14"/>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14"/>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4"/>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2" name="Google Shape;1322;p14"/>
          <p:cNvGrpSpPr/>
          <p:nvPr/>
        </p:nvGrpSpPr>
        <p:grpSpPr>
          <a:xfrm>
            <a:off x="8337146" y="445856"/>
            <a:ext cx="187264" cy="187264"/>
            <a:chOff x="1447449" y="4268259"/>
            <a:chExt cx="217875" cy="217875"/>
          </a:xfrm>
        </p:grpSpPr>
        <p:sp>
          <p:nvSpPr>
            <p:cNvPr id="1323" name="Google Shape;1323;p14"/>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4"/>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4"/>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4"/>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4"/>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4"/>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4"/>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14"/>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1" name="Google Shape;1331;p14"/>
          <p:cNvGrpSpPr/>
          <p:nvPr/>
        </p:nvGrpSpPr>
        <p:grpSpPr>
          <a:xfrm rot="3599929">
            <a:off x="7799092" y="3825511"/>
            <a:ext cx="717247" cy="750758"/>
            <a:chOff x="3153626" y="-2653955"/>
            <a:chExt cx="834426" cy="873411"/>
          </a:xfrm>
        </p:grpSpPr>
        <p:sp>
          <p:nvSpPr>
            <p:cNvPr id="1332" name="Google Shape;1332;p14"/>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4"/>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14"/>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14"/>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14"/>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14"/>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4"/>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9" name="Google Shape;1339;p14"/>
          <p:cNvGrpSpPr/>
          <p:nvPr/>
        </p:nvGrpSpPr>
        <p:grpSpPr>
          <a:xfrm>
            <a:off x="8601316" y="3081741"/>
            <a:ext cx="166649" cy="167501"/>
            <a:chOff x="3407917" y="-1400250"/>
            <a:chExt cx="193891" cy="194881"/>
          </a:xfrm>
        </p:grpSpPr>
        <p:sp>
          <p:nvSpPr>
            <p:cNvPr id="1340" name="Google Shape;1340;p14"/>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14"/>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4"/>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14"/>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4"/>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14"/>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14"/>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14"/>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8" name="Google Shape;1348;p14"/>
          <p:cNvGrpSpPr/>
          <p:nvPr/>
        </p:nvGrpSpPr>
        <p:grpSpPr>
          <a:xfrm>
            <a:off x="8286199" y="4272012"/>
            <a:ext cx="576312" cy="578897"/>
            <a:chOff x="1889565" y="-3382437"/>
            <a:chExt cx="670520" cy="673527"/>
          </a:xfrm>
        </p:grpSpPr>
        <p:sp>
          <p:nvSpPr>
            <p:cNvPr id="1349" name="Google Shape;1349;p14"/>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4"/>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4"/>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4"/>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14"/>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4" name="Google Shape;1354;p14"/>
          <p:cNvGrpSpPr/>
          <p:nvPr/>
        </p:nvGrpSpPr>
        <p:grpSpPr>
          <a:xfrm>
            <a:off x="8583079" y="3689955"/>
            <a:ext cx="202705" cy="497323"/>
            <a:chOff x="6219428" y="3871144"/>
            <a:chExt cx="235841" cy="578619"/>
          </a:xfrm>
        </p:grpSpPr>
        <p:sp>
          <p:nvSpPr>
            <p:cNvPr id="1355" name="Google Shape;1355;p14"/>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14"/>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14"/>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8" name="Google Shape;1358;p14"/>
          <p:cNvGrpSpPr/>
          <p:nvPr/>
        </p:nvGrpSpPr>
        <p:grpSpPr>
          <a:xfrm>
            <a:off x="8350829" y="3457906"/>
            <a:ext cx="196716" cy="249985"/>
            <a:chOff x="2079424" y="521748"/>
            <a:chExt cx="228873" cy="290850"/>
          </a:xfrm>
        </p:grpSpPr>
        <p:sp>
          <p:nvSpPr>
            <p:cNvPr id="1359" name="Google Shape;1359;p14"/>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14"/>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14"/>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2" name="Google Shape;1362;p14"/>
          <p:cNvGrpSpPr/>
          <p:nvPr/>
        </p:nvGrpSpPr>
        <p:grpSpPr>
          <a:xfrm rot="-5400000">
            <a:off x="7341839" y="4402662"/>
            <a:ext cx="479293" cy="479293"/>
            <a:chOff x="3560335" y="-646412"/>
            <a:chExt cx="557642" cy="557642"/>
          </a:xfrm>
        </p:grpSpPr>
        <p:sp>
          <p:nvSpPr>
            <p:cNvPr id="1363" name="Google Shape;1363;p14"/>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14"/>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14"/>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14"/>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14"/>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14"/>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14"/>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14"/>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14"/>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2" name="Shape 1372"/>
        <p:cNvGrpSpPr/>
        <p:nvPr/>
      </p:nvGrpSpPr>
      <p:grpSpPr>
        <a:xfrm>
          <a:off x="0" y="0"/>
          <a:ext cx="0" cy="0"/>
          <a:chOff x="0" y="0"/>
          <a:chExt cx="0" cy="0"/>
        </a:xfrm>
      </p:grpSpPr>
      <p:sp>
        <p:nvSpPr>
          <p:cNvPr id="1373" name="Google Shape;1373;p15"/>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15"/>
          <p:cNvSpPr txBox="1"/>
          <p:nvPr>
            <p:ph type="title"/>
          </p:nvPr>
        </p:nvSpPr>
        <p:spPr>
          <a:xfrm>
            <a:off x="1883250" y="539500"/>
            <a:ext cx="53775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1pPr>
            <a:lvl2pPr lvl="1"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2pPr>
            <a:lvl3pPr lvl="2"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3pPr>
            <a:lvl4pPr lvl="3"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4pPr>
            <a:lvl5pPr lvl="4"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5pPr>
            <a:lvl6pPr lvl="5"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6pPr>
            <a:lvl7pPr lvl="6"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7pPr>
            <a:lvl8pPr lvl="7"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8pPr>
            <a:lvl9pPr lvl="8" algn="ct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9pPr>
          </a:lstStyle>
          <a:p/>
        </p:txBody>
      </p:sp>
      <p:grpSp>
        <p:nvGrpSpPr>
          <p:cNvPr id="1375" name="Google Shape;1375;p15"/>
          <p:cNvGrpSpPr/>
          <p:nvPr/>
        </p:nvGrpSpPr>
        <p:grpSpPr>
          <a:xfrm>
            <a:off x="1043286" y="250050"/>
            <a:ext cx="166649" cy="167501"/>
            <a:chOff x="3407917" y="-1400250"/>
            <a:chExt cx="193891" cy="194881"/>
          </a:xfrm>
        </p:grpSpPr>
        <p:sp>
          <p:nvSpPr>
            <p:cNvPr id="1376" name="Google Shape;1376;p15"/>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15"/>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5"/>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15"/>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5"/>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15"/>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15"/>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5"/>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4" name="Google Shape;1384;p15"/>
          <p:cNvGrpSpPr/>
          <p:nvPr/>
        </p:nvGrpSpPr>
        <p:grpSpPr>
          <a:xfrm>
            <a:off x="462246" y="274835"/>
            <a:ext cx="576312" cy="578897"/>
            <a:chOff x="1889565" y="-3382437"/>
            <a:chExt cx="670520" cy="673527"/>
          </a:xfrm>
        </p:grpSpPr>
        <p:sp>
          <p:nvSpPr>
            <p:cNvPr id="1385" name="Google Shape;1385;p15"/>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5"/>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5"/>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5"/>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5"/>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0" name="Google Shape;1390;p15"/>
          <p:cNvGrpSpPr/>
          <p:nvPr/>
        </p:nvGrpSpPr>
        <p:grpSpPr>
          <a:xfrm>
            <a:off x="332858" y="892721"/>
            <a:ext cx="196716" cy="249985"/>
            <a:chOff x="2079424" y="521748"/>
            <a:chExt cx="228873" cy="290850"/>
          </a:xfrm>
        </p:grpSpPr>
        <p:sp>
          <p:nvSpPr>
            <p:cNvPr id="1391" name="Google Shape;1391;p15"/>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5"/>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5"/>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4" name="Google Shape;1394;p15"/>
          <p:cNvGrpSpPr/>
          <p:nvPr/>
        </p:nvGrpSpPr>
        <p:grpSpPr>
          <a:xfrm>
            <a:off x="273214" y="511776"/>
            <a:ext cx="110824" cy="110824"/>
            <a:chOff x="794923" y="2795124"/>
            <a:chExt cx="128941" cy="128941"/>
          </a:xfrm>
        </p:grpSpPr>
        <p:sp>
          <p:nvSpPr>
            <p:cNvPr id="1395" name="Google Shape;1395;p15"/>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15"/>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7" name="Google Shape;1397;p15"/>
          <p:cNvGrpSpPr/>
          <p:nvPr/>
        </p:nvGrpSpPr>
        <p:grpSpPr>
          <a:xfrm>
            <a:off x="506044" y="4508238"/>
            <a:ext cx="200705" cy="200675"/>
            <a:chOff x="6886110" y="773687"/>
            <a:chExt cx="249075" cy="249038"/>
          </a:xfrm>
        </p:grpSpPr>
        <p:sp>
          <p:nvSpPr>
            <p:cNvPr id="1398" name="Google Shape;1398;p15"/>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15"/>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15"/>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15"/>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5"/>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5"/>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15"/>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5"/>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6" name="Google Shape;1406;p15"/>
          <p:cNvGrpSpPr/>
          <p:nvPr/>
        </p:nvGrpSpPr>
        <p:grpSpPr>
          <a:xfrm>
            <a:off x="8276592" y="385750"/>
            <a:ext cx="308365" cy="307515"/>
            <a:chOff x="2601030" y="2721166"/>
            <a:chExt cx="358773" cy="357783"/>
          </a:xfrm>
        </p:grpSpPr>
        <p:sp>
          <p:nvSpPr>
            <p:cNvPr id="1407" name="Google Shape;1407;p15"/>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5"/>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5"/>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15"/>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15"/>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5"/>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5"/>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5"/>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6">
    <p:spTree>
      <p:nvGrpSpPr>
        <p:cNvPr id="1415" name="Shape 1415"/>
        <p:cNvGrpSpPr/>
        <p:nvPr/>
      </p:nvGrpSpPr>
      <p:grpSpPr>
        <a:xfrm>
          <a:off x="0" y="0"/>
          <a:ext cx="0" cy="0"/>
          <a:chOff x="0" y="0"/>
          <a:chExt cx="0" cy="0"/>
        </a:xfrm>
      </p:grpSpPr>
      <p:sp>
        <p:nvSpPr>
          <p:cNvPr id="1416" name="Google Shape;1416;p16"/>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6"/>
          <p:cNvSpPr txBox="1"/>
          <p:nvPr>
            <p:ph type="title"/>
          </p:nvPr>
        </p:nvSpPr>
        <p:spPr>
          <a:xfrm>
            <a:off x="1860600" y="512152"/>
            <a:ext cx="5422800" cy="52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4300">
                <a:solidFill>
                  <a:schemeClr val="accent3"/>
                </a:solidFill>
                <a:latin typeface="Montserrat"/>
                <a:ea typeface="Montserrat"/>
                <a:cs typeface="Montserrat"/>
                <a:sym typeface="Montserrat"/>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418" name="Google Shape;1418;p16"/>
          <p:cNvSpPr txBox="1"/>
          <p:nvPr>
            <p:ph idx="2" type="title"/>
          </p:nvPr>
        </p:nvSpPr>
        <p:spPr>
          <a:xfrm>
            <a:off x="1860600" y="2093327"/>
            <a:ext cx="5422800" cy="52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4300">
                <a:solidFill>
                  <a:schemeClr val="accent5"/>
                </a:solidFill>
                <a:latin typeface="Montserrat"/>
                <a:ea typeface="Montserrat"/>
                <a:cs typeface="Montserrat"/>
                <a:sym typeface="Montserrat"/>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419" name="Google Shape;1419;p16"/>
          <p:cNvSpPr txBox="1"/>
          <p:nvPr>
            <p:ph idx="3" type="title"/>
          </p:nvPr>
        </p:nvSpPr>
        <p:spPr>
          <a:xfrm>
            <a:off x="1860600" y="3674500"/>
            <a:ext cx="5422800" cy="52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4300">
                <a:solidFill>
                  <a:schemeClr val="accent5"/>
                </a:solidFill>
                <a:latin typeface="Montserrat"/>
                <a:ea typeface="Montserrat"/>
                <a:cs typeface="Montserrat"/>
                <a:sym typeface="Montserrat"/>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420" name="Google Shape;1420;p16"/>
          <p:cNvSpPr txBox="1"/>
          <p:nvPr>
            <p:ph idx="1" type="subTitle"/>
          </p:nvPr>
        </p:nvSpPr>
        <p:spPr>
          <a:xfrm>
            <a:off x="1944000" y="1180139"/>
            <a:ext cx="5256000" cy="2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1421" name="Google Shape;1421;p16"/>
          <p:cNvSpPr txBox="1"/>
          <p:nvPr>
            <p:ph idx="4" type="subTitle"/>
          </p:nvPr>
        </p:nvSpPr>
        <p:spPr>
          <a:xfrm>
            <a:off x="1944000" y="2761273"/>
            <a:ext cx="5256000" cy="2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1422" name="Google Shape;1422;p16"/>
          <p:cNvSpPr txBox="1"/>
          <p:nvPr>
            <p:ph idx="5" type="subTitle"/>
          </p:nvPr>
        </p:nvSpPr>
        <p:spPr>
          <a:xfrm>
            <a:off x="1944000" y="4342446"/>
            <a:ext cx="5256000" cy="2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grpSp>
        <p:nvGrpSpPr>
          <p:cNvPr id="1423" name="Google Shape;1423;p16"/>
          <p:cNvGrpSpPr/>
          <p:nvPr/>
        </p:nvGrpSpPr>
        <p:grpSpPr>
          <a:xfrm>
            <a:off x="291109" y="355951"/>
            <a:ext cx="545422" cy="666493"/>
            <a:chOff x="2859835" y="2776139"/>
            <a:chExt cx="634581" cy="775442"/>
          </a:xfrm>
        </p:grpSpPr>
        <p:sp>
          <p:nvSpPr>
            <p:cNvPr id="1424" name="Google Shape;1424;p16"/>
            <p:cNvSpPr/>
            <p:nvPr/>
          </p:nvSpPr>
          <p:spPr>
            <a:xfrm>
              <a:off x="2859835" y="2847066"/>
              <a:ext cx="634581" cy="704515"/>
            </a:xfrm>
            <a:custGeom>
              <a:rect b="b" l="l" r="r" t="t"/>
              <a:pathLst>
                <a:path extrusionOk="0" fill="none" h="19211" w="17304">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6"/>
            <p:cNvSpPr/>
            <p:nvPr/>
          </p:nvSpPr>
          <p:spPr>
            <a:xfrm>
              <a:off x="3005759" y="3252785"/>
              <a:ext cx="342778" cy="6051"/>
            </a:xfrm>
            <a:custGeom>
              <a:rect b="b" l="l" r="r" t="t"/>
              <a:pathLst>
                <a:path extrusionOk="0" fill="none" h="165" w="9347">
                  <a:moveTo>
                    <a:pt x="0" y="164"/>
                  </a:moveTo>
                  <a:lnTo>
                    <a:pt x="9346"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6"/>
            <p:cNvSpPr/>
            <p:nvPr/>
          </p:nvSpPr>
          <p:spPr>
            <a:xfrm>
              <a:off x="3062712" y="2776139"/>
              <a:ext cx="229863" cy="64984"/>
            </a:xfrm>
            <a:custGeom>
              <a:rect b="b" l="l" r="r" t="t"/>
              <a:pathLst>
                <a:path extrusionOk="0" fill="none" h="1772" w="6268">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7" name="Google Shape;1427;p16"/>
          <p:cNvGrpSpPr/>
          <p:nvPr/>
        </p:nvGrpSpPr>
        <p:grpSpPr>
          <a:xfrm>
            <a:off x="451594" y="1126654"/>
            <a:ext cx="330676" cy="507632"/>
            <a:chOff x="1603769" y="107044"/>
            <a:chExt cx="384731" cy="590613"/>
          </a:xfrm>
        </p:grpSpPr>
        <p:sp>
          <p:nvSpPr>
            <p:cNvPr id="1428" name="Google Shape;1428;p16"/>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16"/>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6"/>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6"/>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6"/>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6"/>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6"/>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5" name="Google Shape;1435;p16"/>
          <p:cNvSpPr/>
          <p:nvPr/>
        </p:nvSpPr>
        <p:spPr>
          <a:xfrm>
            <a:off x="291112" y="1738475"/>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6" name="Google Shape;1436;p16"/>
          <p:cNvGrpSpPr/>
          <p:nvPr/>
        </p:nvGrpSpPr>
        <p:grpSpPr>
          <a:xfrm>
            <a:off x="969746" y="947717"/>
            <a:ext cx="158924" cy="202737"/>
            <a:chOff x="2947570" y="-1075969"/>
            <a:chExt cx="184903" cy="235878"/>
          </a:xfrm>
        </p:grpSpPr>
        <p:sp>
          <p:nvSpPr>
            <p:cNvPr id="1437" name="Google Shape;1437;p16"/>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6"/>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16"/>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0" name="Google Shape;1440;p16"/>
          <p:cNvGrpSpPr/>
          <p:nvPr/>
        </p:nvGrpSpPr>
        <p:grpSpPr>
          <a:xfrm>
            <a:off x="920660" y="174042"/>
            <a:ext cx="728333" cy="730918"/>
            <a:chOff x="4492684" y="662647"/>
            <a:chExt cx="847391" cy="850399"/>
          </a:xfrm>
        </p:grpSpPr>
        <p:sp>
          <p:nvSpPr>
            <p:cNvPr id="1441" name="Google Shape;1441;p16"/>
            <p:cNvSpPr/>
            <p:nvPr/>
          </p:nvSpPr>
          <p:spPr>
            <a:xfrm>
              <a:off x="4492684" y="662647"/>
              <a:ext cx="847391" cy="850399"/>
            </a:xfrm>
            <a:custGeom>
              <a:rect b="b" l="l" r="r" t="t"/>
              <a:pathLst>
                <a:path extrusionOk="0" fill="none" h="23189" w="23107">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6"/>
            <p:cNvSpPr/>
            <p:nvPr/>
          </p:nvSpPr>
          <p:spPr>
            <a:xfrm>
              <a:off x="4858428" y="1029382"/>
              <a:ext cx="115922" cy="115958"/>
            </a:xfrm>
            <a:custGeom>
              <a:rect b="b" l="l" r="r" t="t"/>
              <a:pathLst>
                <a:path extrusionOk="0" fill="none" h="3162" w="3161">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6"/>
            <p:cNvSpPr/>
            <p:nvPr/>
          </p:nvSpPr>
          <p:spPr>
            <a:xfrm>
              <a:off x="4770485" y="792581"/>
              <a:ext cx="291803" cy="197885"/>
            </a:xfrm>
            <a:custGeom>
              <a:rect b="b" l="l" r="r" t="t"/>
              <a:pathLst>
                <a:path extrusionOk="0" fill="none" h="5396" w="7957">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6"/>
            <p:cNvSpPr/>
            <p:nvPr/>
          </p:nvSpPr>
          <p:spPr>
            <a:xfrm>
              <a:off x="4623571" y="1091360"/>
              <a:ext cx="235878" cy="250840"/>
            </a:xfrm>
            <a:custGeom>
              <a:rect b="b" l="l" r="r" t="t"/>
              <a:pathLst>
                <a:path extrusionOk="0" fill="none" h="6840" w="6432">
                  <a:moveTo>
                    <a:pt x="4878" y="0"/>
                  </a:moveTo>
                  <a:lnTo>
                    <a:pt x="1" y="82"/>
                  </a:lnTo>
                  <a:cubicBezTo>
                    <a:pt x="1" y="2861"/>
                    <a:pt x="1499" y="5450"/>
                    <a:pt x="3924" y="6839"/>
                  </a:cubicBezTo>
                  <a:lnTo>
                    <a:pt x="6431" y="2589"/>
                  </a:lnTo>
                  <a:cubicBezTo>
                    <a:pt x="5478" y="2071"/>
                    <a:pt x="4905" y="1063"/>
                    <a:pt x="4878"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6"/>
            <p:cNvSpPr/>
            <p:nvPr/>
          </p:nvSpPr>
          <p:spPr>
            <a:xfrm>
              <a:off x="4973326" y="1083365"/>
              <a:ext cx="236868" cy="253847"/>
            </a:xfrm>
            <a:custGeom>
              <a:rect b="b" l="l" r="r" t="t"/>
              <a:pathLst>
                <a:path extrusionOk="0" fill="none" h="6922" w="6459">
                  <a:moveTo>
                    <a:pt x="6458" y="0"/>
                  </a:moveTo>
                  <a:lnTo>
                    <a:pt x="1554" y="109"/>
                  </a:lnTo>
                  <a:cubicBezTo>
                    <a:pt x="1526" y="1199"/>
                    <a:pt x="954" y="2207"/>
                    <a:pt x="1" y="2780"/>
                  </a:cubicBezTo>
                  <a:lnTo>
                    <a:pt x="2507" y="6921"/>
                  </a:lnTo>
                  <a:cubicBezTo>
                    <a:pt x="4932" y="5450"/>
                    <a:pt x="6431" y="2834"/>
                    <a:pt x="6458"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6" name="Google Shape;1446;p16"/>
          <p:cNvGrpSpPr/>
          <p:nvPr/>
        </p:nvGrpSpPr>
        <p:grpSpPr>
          <a:xfrm rot="3599929">
            <a:off x="7916145" y="3816788"/>
            <a:ext cx="717247" cy="750758"/>
            <a:chOff x="3153626" y="-2653955"/>
            <a:chExt cx="834426" cy="873411"/>
          </a:xfrm>
        </p:grpSpPr>
        <p:sp>
          <p:nvSpPr>
            <p:cNvPr id="1447" name="Google Shape;1447;p16"/>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6"/>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6"/>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6"/>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6"/>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6"/>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6"/>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4" name="Google Shape;1454;p16"/>
          <p:cNvGrpSpPr/>
          <p:nvPr/>
        </p:nvGrpSpPr>
        <p:grpSpPr>
          <a:xfrm>
            <a:off x="8656400" y="3009213"/>
            <a:ext cx="166649" cy="167501"/>
            <a:chOff x="3407917" y="-1400250"/>
            <a:chExt cx="193891" cy="194881"/>
          </a:xfrm>
        </p:grpSpPr>
        <p:sp>
          <p:nvSpPr>
            <p:cNvPr id="1455" name="Google Shape;1455;p16"/>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16"/>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16"/>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16"/>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16"/>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16"/>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16"/>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16"/>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3" name="Google Shape;1463;p16"/>
          <p:cNvGrpSpPr/>
          <p:nvPr/>
        </p:nvGrpSpPr>
        <p:grpSpPr>
          <a:xfrm>
            <a:off x="8304102" y="4275684"/>
            <a:ext cx="576312" cy="578897"/>
            <a:chOff x="1889565" y="-3382437"/>
            <a:chExt cx="670520" cy="673527"/>
          </a:xfrm>
        </p:grpSpPr>
        <p:sp>
          <p:nvSpPr>
            <p:cNvPr id="1464" name="Google Shape;1464;p16"/>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16"/>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16"/>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16"/>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16"/>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9" name="Google Shape;1469;p16"/>
          <p:cNvGrpSpPr/>
          <p:nvPr/>
        </p:nvGrpSpPr>
        <p:grpSpPr>
          <a:xfrm>
            <a:off x="8638163" y="3693627"/>
            <a:ext cx="202705" cy="497323"/>
            <a:chOff x="6219428" y="3871144"/>
            <a:chExt cx="235841" cy="578619"/>
          </a:xfrm>
        </p:grpSpPr>
        <p:sp>
          <p:nvSpPr>
            <p:cNvPr id="1470" name="Google Shape;1470;p16"/>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16"/>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16"/>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3" name="Google Shape;1473;p16"/>
          <p:cNvGrpSpPr/>
          <p:nvPr/>
        </p:nvGrpSpPr>
        <p:grpSpPr>
          <a:xfrm>
            <a:off x="8405914" y="3461578"/>
            <a:ext cx="196716" cy="249985"/>
            <a:chOff x="2079424" y="521748"/>
            <a:chExt cx="228873" cy="290850"/>
          </a:xfrm>
        </p:grpSpPr>
        <p:sp>
          <p:nvSpPr>
            <p:cNvPr id="1474" name="Google Shape;1474;p16"/>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6"/>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6"/>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7" name="Google Shape;1477;p16"/>
          <p:cNvGrpSpPr/>
          <p:nvPr/>
        </p:nvGrpSpPr>
        <p:grpSpPr>
          <a:xfrm rot="-5400000">
            <a:off x="7452457" y="4406334"/>
            <a:ext cx="479293" cy="479293"/>
            <a:chOff x="3560335" y="-646412"/>
            <a:chExt cx="557642" cy="557642"/>
          </a:xfrm>
        </p:grpSpPr>
        <p:sp>
          <p:nvSpPr>
            <p:cNvPr id="1478" name="Google Shape;1478;p16"/>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6"/>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6"/>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6"/>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6"/>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6"/>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6"/>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6"/>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6"/>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7" name="Google Shape;1487;p16"/>
          <p:cNvGrpSpPr/>
          <p:nvPr/>
        </p:nvGrpSpPr>
        <p:grpSpPr>
          <a:xfrm>
            <a:off x="8276592" y="385750"/>
            <a:ext cx="308365" cy="307515"/>
            <a:chOff x="2601030" y="2721166"/>
            <a:chExt cx="358773" cy="357783"/>
          </a:xfrm>
        </p:grpSpPr>
        <p:sp>
          <p:nvSpPr>
            <p:cNvPr id="1488" name="Google Shape;1488;p16"/>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6"/>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6"/>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6"/>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6"/>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6"/>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6"/>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6"/>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3">
  <p:cSld name="CUSTOM_7">
    <p:spTree>
      <p:nvGrpSpPr>
        <p:cNvPr id="1496" name="Shape 1496"/>
        <p:cNvGrpSpPr/>
        <p:nvPr/>
      </p:nvGrpSpPr>
      <p:grpSpPr>
        <a:xfrm>
          <a:off x="0" y="0"/>
          <a:ext cx="0" cy="0"/>
          <a:chOff x="0" y="0"/>
          <a:chExt cx="0" cy="0"/>
        </a:xfrm>
      </p:grpSpPr>
      <p:sp>
        <p:nvSpPr>
          <p:cNvPr id="1497" name="Google Shape;1497;p17"/>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7"/>
          <p:cNvSpPr txBox="1"/>
          <p:nvPr>
            <p:ph type="title"/>
          </p:nvPr>
        </p:nvSpPr>
        <p:spPr>
          <a:xfrm>
            <a:off x="523350" y="539500"/>
            <a:ext cx="80973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4000">
                <a:solidFill>
                  <a:schemeClr val="accent2"/>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499" name="Google Shape;1499;p17"/>
          <p:cNvSpPr txBox="1"/>
          <p:nvPr>
            <p:ph idx="1" type="subTitle"/>
          </p:nvPr>
        </p:nvSpPr>
        <p:spPr>
          <a:xfrm>
            <a:off x="1039775" y="2770999"/>
            <a:ext cx="1658400" cy="28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b="1" sz="1600">
                <a:solidFill>
                  <a:schemeClr val="accent2"/>
                </a:solidFill>
                <a:latin typeface="Nunito"/>
                <a:ea typeface="Nunito"/>
                <a:cs typeface="Nunito"/>
                <a:sym typeface="Nunito"/>
              </a:defRPr>
            </a:lvl9pPr>
          </a:lstStyle>
          <a:p/>
        </p:txBody>
      </p:sp>
      <p:sp>
        <p:nvSpPr>
          <p:cNvPr id="1500" name="Google Shape;1500;p17"/>
          <p:cNvSpPr txBox="1"/>
          <p:nvPr>
            <p:ph idx="2" type="subTitle"/>
          </p:nvPr>
        </p:nvSpPr>
        <p:spPr>
          <a:xfrm>
            <a:off x="1039775" y="3140274"/>
            <a:ext cx="1658400" cy="75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1501" name="Google Shape;1501;p17"/>
          <p:cNvSpPr txBox="1"/>
          <p:nvPr>
            <p:ph idx="3" type="subTitle"/>
          </p:nvPr>
        </p:nvSpPr>
        <p:spPr>
          <a:xfrm>
            <a:off x="3742800" y="2770999"/>
            <a:ext cx="1658400" cy="28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b="1" sz="1600">
                <a:solidFill>
                  <a:schemeClr val="accent2"/>
                </a:solidFill>
                <a:latin typeface="Nunito"/>
                <a:ea typeface="Nunito"/>
                <a:cs typeface="Nunito"/>
                <a:sym typeface="Nunito"/>
              </a:defRPr>
            </a:lvl9pPr>
          </a:lstStyle>
          <a:p/>
        </p:txBody>
      </p:sp>
      <p:sp>
        <p:nvSpPr>
          <p:cNvPr id="1502" name="Google Shape;1502;p17"/>
          <p:cNvSpPr txBox="1"/>
          <p:nvPr>
            <p:ph idx="4" type="subTitle"/>
          </p:nvPr>
        </p:nvSpPr>
        <p:spPr>
          <a:xfrm>
            <a:off x="3742800" y="3140274"/>
            <a:ext cx="1658400" cy="75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1503" name="Google Shape;1503;p17"/>
          <p:cNvSpPr txBox="1"/>
          <p:nvPr>
            <p:ph idx="5" type="subTitle"/>
          </p:nvPr>
        </p:nvSpPr>
        <p:spPr>
          <a:xfrm>
            <a:off x="6445825" y="2770999"/>
            <a:ext cx="1658400" cy="28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b="1"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b="1" sz="1600">
                <a:solidFill>
                  <a:schemeClr val="accent2"/>
                </a:solidFill>
                <a:latin typeface="Nunito"/>
                <a:ea typeface="Nunito"/>
                <a:cs typeface="Nunito"/>
                <a:sym typeface="Nunito"/>
              </a:defRPr>
            </a:lvl9pPr>
          </a:lstStyle>
          <a:p/>
        </p:txBody>
      </p:sp>
      <p:sp>
        <p:nvSpPr>
          <p:cNvPr id="1504" name="Google Shape;1504;p17"/>
          <p:cNvSpPr txBox="1"/>
          <p:nvPr>
            <p:ph idx="6" type="subTitle"/>
          </p:nvPr>
        </p:nvSpPr>
        <p:spPr>
          <a:xfrm>
            <a:off x="6445825" y="3140274"/>
            <a:ext cx="1658400" cy="75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grpSp>
        <p:nvGrpSpPr>
          <p:cNvPr id="1505" name="Google Shape;1505;p17"/>
          <p:cNvGrpSpPr/>
          <p:nvPr/>
        </p:nvGrpSpPr>
        <p:grpSpPr>
          <a:xfrm>
            <a:off x="8430780" y="233350"/>
            <a:ext cx="308365" cy="307515"/>
            <a:chOff x="2601030" y="2721166"/>
            <a:chExt cx="358773" cy="357783"/>
          </a:xfrm>
        </p:grpSpPr>
        <p:sp>
          <p:nvSpPr>
            <p:cNvPr id="1506" name="Google Shape;1506;p17"/>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7"/>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7"/>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7"/>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7"/>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7"/>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7"/>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7"/>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4" name="Google Shape;1514;p17"/>
          <p:cNvGrpSpPr/>
          <p:nvPr/>
        </p:nvGrpSpPr>
        <p:grpSpPr>
          <a:xfrm rot="5400000">
            <a:off x="8148404" y="4139258"/>
            <a:ext cx="717273" cy="750784"/>
            <a:chOff x="3153626" y="-2653955"/>
            <a:chExt cx="834426" cy="873411"/>
          </a:xfrm>
        </p:grpSpPr>
        <p:sp>
          <p:nvSpPr>
            <p:cNvPr id="1515" name="Google Shape;1515;p17"/>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7"/>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7"/>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7"/>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7"/>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7"/>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7"/>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2" name="Google Shape;1522;p17"/>
          <p:cNvGrpSpPr/>
          <p:nvPr/>
        </p:nvGrpSpPr>
        <p:grpSpPr>
          <a:xfrm>
            <a:off x="8753716" y="4076013"/>
            <a:ext cx="166649" cy="167501"/>
            <a:chOff x="3407917" y="-1400250"/>
            <a:chExt cx="193891" cy="194881"/>
          </a:xfrm>
        </p:grpSpPr>
        <p:sp>
          <p:nvSpPr>
            <p:cNvPr id="1523" name="Google Shape;1523;p17"/>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7"/>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7"/>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7"/>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7"/>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7"/>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7"/>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7"/>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1" name="Google Shape;1531;p17"/>
          <p:cNvGrpSpPr/>
          <p:nvPr/>
        </p:nvGrpSpPr>
        <p:grpSpPr>
          <a:xfrm>
            <a:off x="8494485" y="3730809"/>
            <a:ext cx="202705" cy="497323"/>
            <a:chOff x="6219428" y="3871144"/>
            <a:chExt cx="235841" cy="578619"/>
          </a:xfrm>
        </p:grpSpPr>
        <p:sp>
          <p:nvSpPr>
            <p:cNvPr id="1532" name="Google Shape;1532;p17"/>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7"/>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7"/>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5" name="Google Shape;1535;p17"/>
          <p:cNvGrpSpPr/>
          <p:nvPr/>
        </p:nvGrpSpPr>
        <p:grpSpPr>
          <a:xfrm>
            <a:off x="8689139" y="3445512"/>
            <a:ext cx="196716" cy="249985"/>
            <a:chOff x="2079424" y="521748"/>
            <a:chExt cx="228873" cy="290850"/>
          </a:xfrm>
        </p:grpSpPr>
        <p:sp>
          <p:nvSpPr>
            <p:cNvPr id="1536" name="Google Shape;1536;p17"/>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7"/>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7"/>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9" name="Google Shape;1539;p17"/>
          <p:cNvGrpSpPr/>
          <p:nvPr/>
        </p:nvGrpSpPr>
        <p:grpSpPr>
          <a:xfrm>
            <a:off x="8276129" y="3903331"/>
            <a:ext cx="110824" cy="110824"/>
            <a:chOff x="794923" y="2795124"/>
            <a:chExt cx="128941" cy="128941"/>
          </a:xfrm>
        </p:grpSpPr>
        <p:sp>
          <p:nvSpPr>
            <p:cNvPr id="1540" name="Google Shape;1540;p17"/>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7"/>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2" name="Google Shape;1542;p17"/>
          <p:cNvGrpSpPr/>
          <p:nvPr/>
        </p:nvGrpSpPr>
        <p:grpSpPr>
          <a:xfrm>
            <a:off x="7881347" y="4733730"/>
            <a:ext cx="110824" cy="110824"/>
            <a:chOff x="794923" y="2795124"/>
            <a:chExt cx="128941" cy="128941"/>
          </a:xfrm>
        </p:grpSpPr>
        <p:sp>
          <p:nvSpPr>
            <p:cNvPr id="1543" name="Google Shape;1543;p17"/>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7"/>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5" name="Google Shape;1545;p17"/>
          <p:cNvGrpSpPr/>
          <p:nvPr/>
        </p:nvGrpSpPr>
        <p:grpSpPr>
          <a:xfrm>
            <a:off x="381602" y="3967972"/>
            <a:ext cx="576312" cy="578897"/>
            <a:chOff x="1889565" y="-3382437"/>
            <a:chExt cx="670520" cy="673527"/>
          </a:xfrm>
        </p:grpSpPr>
        <p:sp>
          <p:nvSpPr>
            <p:cNvPr id="1546" name="Google Shape;1546;p17"/>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7"/>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7"/>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7"/>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7"/>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1" name="Google Shape;1551;p17"/>
          <p:cNvGrpSpPr/>
          <p:nvPr/>
        </p:nvGrpSpPr>
        <p:grpSpPr>
          <a:xfrm>
            <a:off x="328714" y="3640602"/>
            <a:ext cx="196716" cy="249985"/>
            <a:chOff x="2079424" y="521748"/>
            <a:chExt cx="228873" cy="290850"/>
          </a:xfrm>
        </p:grpSpPr>
        <p:sp>
          <p:nvSpPr>
            <p:cNvPr id="1552" name="Google Shape;1552;p17"/>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7"/>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7"/>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5" name="Google Shape;1555;p17"/>
          <p:cNvGrpSpPr/>
          <p:nvPr/>
        </p:nvGrpSpPr>
        <p:grpSpPr>
          <a:xfrm rot="-5400000">
            <a:off x="718775" y="4327838"/>
            <a:ext cx="479293" cy="479293"/>
            <a:chOff x="3560335" y="-646412"/>
            <a:chExt cx="557642" cy="557642"/>
          </a:xfrm>
        </p:grpSpPr>
        <p:sp>
          <p:nvSpPr>
            <p:cNvPr id="1556" name="Google Shape;1556;p17"/>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7"/>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7"/>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7"/>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7"/>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7"/>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7"/>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7"/>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7"/>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5" name="Google Shape;1565;p17"/>
          <p:cNvGrpSpPr/>
          <p:nvPr/>
        </p:nvGrpSpPr>
        <p:grpSpPr>
          <a:xfrm>
            <a:off x="436326" y="262633"/>
            <a:ext cx="200705" cy="200675"/>
            <a:chOff x="6886110" y="773687"/>
            <a:chExt cx="249075" cy="249038"/>
          </a:xfrm>
        </p:grpSpPr>
        <p:sp>
          <p:nvSpPr>
            <p:cNvPr id="1566" name="Google Shape;1566;p17"/>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7"/>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7"/>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7"/>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7"/>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7"/>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7"/>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7"/>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4" name="Google Shape;1574;p17"/>
          <p:cNvSpPr/>
          <p:nvPr/>
        </p:nvSpPr>
        <p:spPr>
          <a:xfrm>
            <a:off x="224620" y="3495741"/>
            <a:ext cx="78176" cy="79058"/>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5" name="Google Shape;1575;p17"/>
          <p:cNvGrpSpPr/>
          <p:nvPr/>
        </p:nvGrpSpPr>
        <p:grpSpPr>
          <a:xfrm>
            <a:off x="1265961" y="4699518"/>
            <a:ext cx="110824" cy="110824"/>
            <a:chOff x="794923" y="2795124"/>
            <a:chExt cx="128941" cy="128941"/>
          </a:xfrm>
        </p:grpSpPr>
        <p:sp>
          <p:nvSpPr>
            <p:cNvPr id="1576" name="Google Shape;1576;p17"/>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7"/>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8" name="Google Shape;1578;p17"/>
          <p:cNvGrpSpPr/>
          <p:nvPr/>
        </p:nvGrpSpPr>
        <p:grpSpPr>
          <a:xfrm>
            <a:off x="328874" y="4548080"/>
            <a:ext cx="110824" cy="110824"/>
            <a:chOff x="794923" y="2795124"/>
            <a:chExt cx="128941" cy="128941"/>
          </a:xfrm>
        </p:grpSpPr>
        <p:sp>
          <p:nvSpPr>
            <p:cNvPr id="1579" name="Google Shape;1579;p17"/>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7"/>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CUSTOM_5">
    <p:spTree>
      <p:nvGrpSpPr>
        <p:cNvPr id="1581" name="Shape 1581"/>
        <p:cNvGrpSpPr/>
        <p:nvPr/>
      </p:nvGrpSpPr>
      <p:grpSpPr>
        <a:xfrm>
          <a:off x="0" y="0"/>
          <a:ext cx="0" cy="0"/>
          <a:chOff x="0" y="0"/>
          <a:chExt cx="0" cy="0"/>
        </a:xfrm>
      </p:grpSpPr>
      <p:sp>
        <p:nvSpPr>
          <p:cNvPr id="1582" name="Google Shape;1582;p18"/>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8"/>
          <p:cNvSpPr txBox="1"/>
          <p:nvPr>
            <p:ph idx="1" type="subTitle"/>
          </p:nvPr>
        </p:nvSpPr>
        <p:spPr>
          <a:xfrm>
            <a:off x="713225" y="2302169"/>
            <a:ext cx="2767800" cy="1120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00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00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1584" name="Google Shape;1584;p18"/>
          <p:cNvSpPr txBox="1"/>
          <p:nvPr>
            <p:ph type="title"/>
          </p:nvPr>
        </p:nvSpPr>
        <p:spPr>
          <a:xfrm>
            <a:off x="1213025" y="1720531"/>
            <a:ext cx="2268000" cy="498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1pPr>
            <a:lvl2pPr lvl="1" algn="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2pPr>
            <a:lvl3pPr lvl="2" algn="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3pPr>
            <a:lvl4pPr lvl="3" algn="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4pPr>
            <a:lvl5pPr lvl="4" algn="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5pPr>
            <a:lvl6pPr lvl="5" algn="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6pPr>
            <a:lvl7pPr lvl="6" algn="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7pPr>
            <a:lvl8pPr lvl="7" algn="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8pPr>
            <a:lvl9pPr lvl="8" algn="r">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9pPr>
          </a:lstStyle>
          <a:p/>
        </p:txBody>
      </p:sp>
      <p:grpSp>
        <p:nvGrpSpPr>
          <p:cNvPr id="1585" name="Google Shape;1585;p18"/>
          <p:cNvGrpSpPr/>
          <p:nvPr/>
        </p:nvGrpSpPr>
        <p:grpSpPr>
          <a:xfrm>
            <a:off x="559042" y="4454825"/>
            <a:ext cx="308365" cy="307515"/>
            <a:chOff x="2601030" y="2721166"/>
            <a:chExt cx="358773" cy="357783"/>
          </a:xfrm>
        </p:grpSpPr>
        <p:sp>
          <p:nvSpPr>
            <p:cNvPr id="1586" name="Google Shape;1586;p18"/>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8"/>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8"/>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8"/>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8"/>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8"/>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8"/>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8"/>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4" name="Google Shape;1594;p18"/>
          <p:cNvGrpSpPr/>
          <p:nvPr/>
        </p:nvGrpSpPr>
        <p:grpSpPr>
          <a:xfrm>
            <a:off x="291109" y="355951"/>
            <a:ext cx="545422" cy="666493"/>
            <a:chOff x="2859835" y="2776139"/>
            <a:chExt cx="634581" cy="775442"/>
          </a:xfrm>
        </p:grpSpPr>
        <p:sp>
          <p:nvSpPr>
            <p:cNvPr id="1595" name="Google Shape;1595;p18"/>
            <p:cNvSpPr/>
            <p:nvPr/>
          </p:nvSpPr>
          <p:spPr>
            <a:xfrm>
              <a:off x="2859835" y="2847066"/>
              <a:ext cx="634581" cy="704515"/>
            </a:xfrm>
            <a:custGeom>
              <a:rect b="b" l="l" r="r" t="t"/>
              <a:pathLst>
                <a:path extrusionOk="0" fill="none" h="19211" w="17304">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8"/>
            <p:cNvSpPr/>
            <p:nvPr/>
          </p:nvSpPr>
          <p:spPr>
            <a:xfrm>
              <a:off x="3005759" y="3252785"/>
              <a:ext cx="342778" cy="6051"/>
            </a:xfrm>
            <a:custGeom>
              <a:rect b="b" l="l" r="r" t="t"/>
              <a:pathLst>
                <a:path extrusionOk="0" fill="none" h="165" w="9347">
                  <a:moveTo>
                    <a:pt x="0" y="164"/>
                  </a:moveTo>
                  <a:lnTo>
                    <a:pt x="9346"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8"/>
            <p:cNvSpPr/>
            <p:nvPr/>
          </p:nvSpPr>
          <p:spPr>
            <a:xfrm>
              <a:off x="3062712" y="2776139"/>
              <a:ext cx="229863" cy="64984"/>
            </a:xfrm>
            <a:custGeom>
              <a:rect b="b" l="l" r="r" t="t"/>
              <a:pathLst>
                <a:path extrusionOk="0" fill="none" h="1772" w="6268">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8" name="Google Shape;1598;p18"/>
          <p:cNvGrpSpPr/>
          <p:nvPr/>
        </p:nvGrpSpPr>
        <p:grpSpPr>
          <a:xfrm>
            <a:off x="913844" y="322879"/>
            <a:ext cx="330676" cy="507632"/>
            <a:chOff x="1603769" y="107044"/>
            <a:chExt cx="384731" cy="590613"/>
          </a:xfrm>
        </p:grpSpPr>
        <p:sp>
          <p:nvSpPr>
            <p:cNvPr id="1599" name="Google Shape;1599;p18"/>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8"/>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8"/>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8"/>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8"/>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8"/>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8"/>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6" name="Google Shape;1606;p18"/>
          <p:cNvSpPr/>
          <p:nvPr/>
        </p:nvSpPr>
        <p:spPr>
          <a:xfrm>
            <a:off x="1389962" y="246675"/>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7" name="Google Shape;1607;p18"/>
          <p:cNvGrpSpPr/>
          <p:nvPr/>
        </p:nvGrpSpPr>
        <p:grpSpPr>
          <a:xfrm rot="10800000">
            <a:off x="372075" y="1176863"/>
            <a:ext cx="606382" cy="616689"/>
            <a:chOff x="3027518" y="-1395725"/>
            <a:chExt cx="705506" cy="717497"/>
          </a:xfrm>
        </p:grpSpPr>
        <p:sp>
          <p:nvSpPr>
            <p:cNvPr id="1608" name="Google Shape;1608;p18"/>
            <p:cNvSpPr/>
            <p:nvPr/>
          </p:nvSpPr>
          <p:spPr>
            <a:xfrm>
              <a:off x="3027518" y="-1395725"/>
              <a:ext cx="705506" cy="717497"/>
            </a:xfrm>
            <a:custGeom>
              <a:rect b="b" l="l" r="r" t="t"/>
              <a:pathLst>
                <a:path extrusionOk="0" fill="none" h="19565" w="19238">
                  <a:moveTo>
                    <a:pt x="19237" y="0"/>
                  </a:moveTo>
                  <a:lnTo>
                    <a:pt x="19237" y="19237"/>
                  </a:lnTo>
                  <a:lnTo>
                    <a:pt x="0" y="19564"/>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8"/>
            <p:cNvSpPr/>
            <p:nvPr/>
          </p:nvSpPr>
          <p:spPr>
            <a:xfrm>
              <a:off x="3298315" y="-1144915"/>
              <a:ext cx="339771" cy="345785"/>
            </a:xfrm>
            <a:custGeom>
              <a:rect b="b" l="l" r="r" t="t"/>
              <a:pathLst>
                <a:path extrusionOk="0" fill="none" h="9429" w="9265">
                  <a:moveTo>
                    <a:pt x="9265" y="1"/>
                  </a:moveTo>
                  <a:lnTo>
                    <a:pt x="9265" y="9265"/>
                  </a:lnTo>
                  <a:lnTo>
                    <a:pt x="1" y="942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8"/>
            <p:cNvSpPr/>
            <p:nvPr/>
          </p:nvSpPr>
          <p:spPr>
            <a:xfrm>
              <a:off x="3182390" y="-740223"/>
              <a:ext cx="37" cy="55999"/>
            </a:xfrm>
            <a:custGeom>
              <a:rect b="b" l="l" r="r" t="t"/>
              <a:pathLst>
                <a:path extrusionOk="0" fill="none" h="1527" w="1">
                  <a:moveTo>
                    <a:pt x="1" y="1527"/>
                  </a:moveTo>
                  <a:lnTo>
                    <a:pt x="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8"/>
            <p:cNvSpPr/>
            <p:nvPr/>
          </p:nvSpPr>
          <p:spPr>
            <a:xfrm>
              <a:off x="3260358" y="-741214"/>
              <a:ext cx="37" cy="55009"/>
            </a:xfrm>
            <a:custGeom>
              <a:rect b="b" l="l" r="r" t="t"/>
              <a:pathLst>
                <a:path extrusionOk="0" fill="none" h="1500" w="1">
                  <a:moveTo>
                    <a:pt x="0" y="1499"/>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8"/>
            <p:cNvSpPr/>
            <p:nvPr/>
          </p:nvSpPr>
          <p:spPr>
            <a:xfrm>
              <a:off x="3339279" y="-742204"/>
              <a:ext cx="37" cy="55009"/>
            </a:xfrm>
            <a:custGeom>
              <a:rect b="b" l="l" r="r" t="t"/>
              <a:pathLst>
                <a:path extrusionOk="0" fill="none" h="1500" w="1">
                  <a:moveTo>
                    <a:pt x="1" y="1499"/>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8"/>
            <p:cNvSpPr/>
            <p:nvPr/>
          </p:nvSpPr>
          <p:spPr>
            <a:xfrm>
              <a:off x="3417247" y="-744221"/>
              <a:ext cx="37" cy="55999"/>
            </a:xfrm>
            <a:custGeom>
              <a:rect b="b" l="l" r="r" t="t"/>
              <a:pathLst>
                <a:path extrusionOk="0" fill="none" h="1527" w="1">
                  <a:moveTo>
                    <a:pt x="0" y="1527"/>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8"/>
            <p:cNvSpPr/>
            <p:nvPr/>
          </p:nvSpPr>
          <p:spPr>
            <a:xfrm>
              <a:off x="3496168" y="-745211"/>
              <a:ext cx="37" cy="55009"/>
            </a:xfrm>
            <a:custGeom>
              <a:rect b="b" l="l" r="r" t="t"/>
              <a:pathLst>
                <a:path extrusionOk="0" fill="none" h="1500" w="1">
                  <a:moveTo>
                    <a:pt x="1" y="1499"/>
                  </a:moveTo>
                  <a:lnTo>
                    <a:pt x="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8"/>
            <p:cNvSpPr/>
            <p:nvPr/>
          </p:nvSpPr>
          <p:spPr>
            <a:xfrm>
              <a:off x="3574099" y="-747191"/>
              <a:ext cx="37" cy="55999"/>
            </a:xfrm>
            <a:custGeom>
              <a:rect b="b" l="l" r="r" t="t"/>
              <a:pathLst>
                <a:path extrusionOk="0" fill="none" h="1527" w="1">
                  <a:moveTo>
                    <a:pt x="1" y="1526"/>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8"/>
            <p:cNvSpPr/>
            <p:nvPr/>
          </p:nvSpPr>
          <p:spPr>
            <a:xfrm>
              <a:off x="3653057" y="-748181"/>
              <a:ext cx="37" cy="55962"/>
            </a:xfrm>
            <a:custGeom>
              <a:rect b="b" l="l" r="r" t="t"/>
              <a:pathLst>
                <a:path extrusionOk="0" fill="none" h="1526" w="1">
                  <a:moveTo>
                    <a:pt x="1" y="1526"/>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7" name="Google Shape;1617;p18"/>
          <p:cNvSpPr/>
          <p:nvPr/>
        </p:nvSpPr>
        <p:spPr>
          <a:xfrm>
            <a:off x="8802246" y="3580863"/>
            <a:ext cx="78176" cy="79058"/>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8" name="Google Shape;1618;p18"/>
          <p:cNvGrpSpPr/>
          <p:nvPr/>
        </p:nvGrpSpPr>
        <p:grpSpPr>
          <a:xfrm>
            <a:off x="8227902" y="4327097"/>
            <a:ext cx="576312" cy="578897"/>
            <a:chOff x="1889565" y="-3382437"/>
            <a:chExt cx="670520" cy="673527"/>
          </a:xfrm>
        </p:grpSpPr>
        <p:sp>
          <p:nvSpPr>
            <p:cNvPr id="1619" name="Google Shape;1619;p18"/>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8"/>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8"/>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8"/>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8"/>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4" name="Google Shape;1624;p18"/>
          <p:cNvGrpSpPr/>
          <p:nvPr/>
        </p:nvGrpSpPr>
        <p:grpSpPr>
          <a:xfrm>
            <a:off x="7901621" y="4608565"/>
            <a:ext cx="196716" cy="249985"/>
            <a:chOff x="2079424" y="521748"/>
            <a:chExt cx="228873" cy="290850"/>
          </a:xfrm>
        </p:grpSpPr>
        <p:sp>
          <p:nvSpPr>
            <p:cNvPr id="1625" name="Google Shape;1625;p18"/>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8"/>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8"/>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8" name="Google Shape;1628;p18"/>
          <p:cNvGrpSpPr/>
          <p:nvPr/>
        </p:nvGrpSpPr>
        <p:grpSpPr>
          <a:xfrm rot="-5400000">
            <a:off x="8342100" y="3753971"/>
            <a:ext cx="479293" cy="479293"/>
            <a:chOff x="3560335" y="-646412"/>
            <a:chExt cx="557642" cy="557642"/>
          </a:xfrm>
        </p:grpSpPr>
        <p:sp>
          <p:nvSpPr>
            <p:cNvPr id="1629" name="Google Shape;1629;p18"/>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8"/>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8"/>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8"/>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8"/>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8"/>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8"/>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8"/>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8"/>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8" name="Google Shape;1638;p18"/>
          <p:cNvGrpSpPr/>
          <p:nvPr/>
        </p:nvGrpSpPr>
        <p:grpSpPr>
          <a:xfrm>
            <a:off x="8276597" y="385751"/>
            <a:ext cx="308365" cy="307515"/>
            <a:chOff x="2601030" y="2721166"/>
            <a:chExt cx="358773" cy="357783"/>
          </a:xfrm>
        </p:grpSpPr>
        <p:sp>
          <p:nvSpPr>
            <p:cNvPr id="1639" name="Google Shape;1639;p18"/>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8"/>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8"/>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8"/>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8"/>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8"/>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8"/>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8"/>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4">
  <p:cSld name="CUSTOM_8">
    <p:spTree>
      <p:nvGrpSpPr>
        <p:cNvPr id="1647" name="Shape 1647"/>
        <p:cNvGrpSpPr/>
        <p:nvPr/>
      </p:nvGrpSpPr>
      <p:grpSpPr>
        <a:xfrm>
          <a:off x="0" y="0"/>
          <a:ext cx="0" cy="0"/>
          <a:chOff x="0" y="0"/>
          <a:chExt cx="0" cy="0"/>
        </a:xfrm>
      </p:grpSpPr>
      <p:sp>
        <p:nvSpPr>
          <p:cNvPr id="1648" name="Google Shape;1648;p19"/>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9"/>
          <p:cNvSpPr txBox="1"/>
          <p:nvPr>
            <p:ph type="title"/>
          </p:nvPr>
        </p:nvSpPr>
        <p:spPr>
          <a:xfrm>
            <a:off x="1662300" y="539500"/>
            <a:ext cx="58194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4000">
                <a:solidFill>
                  <a:schemeClr val="accent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650" name="Google Shape;1650;p19"/>
          <p:cNvSpPr txBox="1"/>
          <p:nvPr>
            <p:ph idx="1" type="subTitle"/>
          </p:nvPr>
        </p:nvSpPr>
        <p:spPr>
          <a:xfrm>
            <a:off x="3243130" y="1727375"/>
            <a:ext cx="3218400" cy="47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1651" name="Google Shape;1651;p19"/>
          <p:cNvSpPr txBox="1"/>
          <p:nvPr>
            <p:ph idx="2" type="subTitle"/>
          </p:nvPr>
        </p:nvSpPr>
        <p:spPr>
          <a:xfrm>
            <a:off x="3243130" y="2714400"/>
            <a:ext cx="3218400" cy="47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1652" name="Google Shape;1652;p19"/>
          <p:cNvSpPr txBox="1"/>
          <p:nvPr>
            <p:ph idx="3" type="subTitle"/>
          </p:nvPr>
        </p:nvSpPr>
        <p:spPr>
          <a:xfrm>
            <a:off x="3243130" y="3701425"/>
            <a:ext cx="3218400" cy="47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1653" name="Google Shape;1653;p19"/>
          <p:cNvSpPr/>
          <p:nvPr/>
        </p:nvSpPr>
        <p:spPr>
          <a:xfrm flipH="1">
            <a:off x="8699669" y="3962175"/>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4" name="Google Shape;1654;p19"/>
          <p:cNvGrpSpPr/>
          <p:nvPr/>
        </p:nvGrpSpPr>
        <p:grpSpPr>
          <a:xfrm flipH="1">
            <a:off x="7784575" y="4096562"/>
            <a:ext cx="645057" cy="788474"/>
            <a:chOff x="794919" y="4014442"/>
            <a:chExt cx="750503" cy="917364"/>
          </a:xfrm>
        </p:grpSpPr>
        <p:sp>
          <p:nvSpPr>
            <p:cNvPr id="1655" name="Google Shape;1655;p19"/>
            <p:cNvSpPr/>
            <p:nvPr/>
          </p:nvSpPr>
          <p:spPr>
            <a:xfrm>
              <a:off x="794919" y="4098387"/>
              <a:ext cx="750503" cy="833419"/>
            </a:xfrm>
            <a:custGeom>
              <a:rect b="b" l="l" r="r" t="t"/>
              <a:pathLst>
                <a:path extrusionOk="0" fill="none" h="22726" w="20465">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9"/>
            <p:cNvSpPr/>
            <p:nvPr/>
          </p:nvSpPr>
          <p:spPr>
            <a:xfrm>
              <a:off x="967797" y="4578039"/>
              <a:ext cx="404754" cy="7041"/>
            </a:xfrm>
            <a:custGeom>
              <a:rect b="b" l="l" r="r" t="t"/>
              <a:pathLst>
                <a:path extrusionOk="0" fill="none" h="192" w="11037">
                  <a:moveTo>
                    <a:pt x="1" y="192"/>
                  </a:moveTo>
                  <a:lnTo>
                    <a:pt x="11036"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9"/>
            <p:cNvSpPr/>
            <p:nvPr/>
          </p:nvSpPr>
          <p:spPr>
            <a:xfrm>
              <a:off x="1033773" y="4014442"/>
              <a:ext cx="272807" cy="76976"/>
            </a:xfrm>
            <a:custGeom>
              <a:rect b="b" l="l" r="r" t="t"/>
              <a:pathLst>
                <a:path extrusionOk="0" fill="none" h="2099" w="7439">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8" name="Google Shape;1658;p19"/>
          <p:cNvGrpSpPr/>
          <p:nvPr/>
        </p:nvGrpSpPr>
        <p:grpSpPr>
          <a:xfrm flipH="1">
            <a:off x="8543981" y="3201213"/>
            <a:ext cx="187264" cy="187264"/>
            <a:chOff x="1447449" y="4268259"/>
            <a:chExt cx="217875" cy="217875"/>
          </a:xfrm>
        </p:grpSpPr>
        <p:sp>
          <p:nvSpPr>
            <p:cNvPr id="1659" name="Google Shape;1659;p19"/>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9"/>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9"/>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9"/>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9"/>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9"/>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9"/>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9"/>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7" name="Google Shape;1667;p19"/>
          <p:cNvGrpSpPr/>
          <p:nvPr/>
        </p:nvGrpSpPr>
        <p:grpSpPr>
          <a:xfrm flipH="1">
            <a:off x="8262404" y="3607055"/>
            <a:ext cx="181240" cy="670823"/>
            <a:chOff x="2419167" y="1286206"/>
            <a:chExt cx="210867" cy="780481"/>
          </a:xfrm>
        </p:grpSpPr>
        <p:sp>
          <p:nvSpPr>
            <p:cNvPr id="1668" name="Google Shape;1668;p19"/>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9"/>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9"/>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9"/>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9"/>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9"/>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9"/>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9"/>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9"/>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9"/>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9"/>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9"/>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9"/>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9"/>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9"/>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3" name="Google Shape;1683;p19"/>
          <p:cNvGrpSpPr/>
          <p:nvPr/>
        </p:nvGrpSpPr>
        <p:grpSpPr>
          <a:xfrm flipH="1">
            <a:off x="8418710" y="4250778"/>
            <a:ext cx="438065" cy="480997"/>
            <a:chOff x="1693693" y="-2602979"/>
            <a:chExt cx="509674" cy="559624"/>
          </a:xfrm>
        </p:grpSpPr>
        <p:sp>
          <p:nvSpPr>
            <p:cNvPr id="1684" name="Google Shape;1684;p19"/>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9"/>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9"/>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9"/>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9"/>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9"/>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9"/>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9"/>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9"/>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3" name="Google Shape;1693;p19"/>
          <p:cNvSpPr/>
          <p:nvPr/>
        </p:nvSpPr>
        <p:spPr>
          <a:xfrm flipH="1">
            <a:off x="8598521" y="3749129"/>
            <a:ext cx="78176" cy="79058"/>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4" name="Google Shape;1694;p19"/>
          <p:cNvGrpSpPr/>
          <p:nvPr/>
        </p:nvGrpSpPr>
        <p:grpSpPr>
          <a:xfrm flipH="1">
            <a:off x="7549319" y="4749094"/>
            <a:ext cx="110824" cy="110824"/>
            <a:chOff x="794923" y="2795124"/>
            <a:chExt cx="128941" cy="128941"/>
          </a:xfrm>
        </p:grpSpPr>
        <p:sp>
          <p:nvSpPr>
            <p:cNvPr id="1695" name="Google Shape;1695;p19"/>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9"/>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7" name="Google Shape;1697;p19"/>
          <p:cNvGrpSpPr/>
          <p:nvPr/>
        </p:nvGrpSpPr>
        <p:grpSpPr>
          <a:xfrm>
            <a:off x="291109" y="355951"/>
            <a:ext cx="545422" cy="666493"/>
            <a:chOff x="2859835" y="2776139"/>
            <a:chExt cx="634581" cy="775442"/>
          </a:xfrm>
        </p:grpSpPr>
        <p:sp>
          <p:nvSpPr>
            <p:cNvPr id="1698" name="Google Shape;1698;p19"/>
            <p:cNvSpPr/>
            <p:nvPr/>
          </p:nvSpPr>
          <p:spPr>
            <a:xfrm>
              <a:off x="2859835" y="2847066"/>
              <a:ext cx="634581" cy="704515"/>
            </a:xfrm>
            <a:custGeom>
              <a:rect b="b" l="l" r="r" t="t"/>
              <a:pathLst>
                <a:path extrusionOk="0" fill="none" h="19211" w="17304">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9"/>
            <p:cNvSpPr/>
            <p:nvPr/>
          </p:nvSpPr>
          <p:spPr>
            <a:xfrm>
              <a:off x="3005759" y="3252785"/>
              <a:ext cx="342778" cy="6051"/>
            </a:xfrm>
            <a:custGeom>
              <a:rect b="b" l="l" r="r" t="t"/>
              <a:pathLst>
                <a:path extrusionOk="0" fill="none" h="165" w="9347">
                  <a:moveTo>
                    <a:pt x="0" y="164"/>
                  </a:moveTo>
                  <a:lnTo>
                    <a:pt x="9346"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9"/>
            <p:cNvSpPr/>
            <p:nvPr/>
          </p:nvSpPr>
          <p:spPr>
            <a:xfrm>
              <a:off x="3062712" y="2776139"/>
              <a:ext cx="229863" cy="64984"/>
            </a:xfrm>
            <a:custGeom>
              <a:rect b="b" l="l" r="r" t="t"/>
              <a:pathLst>
                <a:path extrusionOk="0" fill="none" h="1772" w="6268">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1" name="Google Shape;1701;p19"/>
          <p:cNvGrpSpPr/>
          <p:nvPr/>
        </p:nvGrpSpPr>
        <p:grpSpPr>
          <a:xfrm>
            <a:off x="761444" y="246679"/>
            <a:ext cx="330676" cy="507632"/>
            <a:chOff x="1603769" y="107044"/>
            <a:chExt cx="384731" cy="590613"/>
          </a:xfrm>
        </p:grpSpPr>
        <p:sp>
          <p:nvSpPr>
            <p:cNvPr id="1702" name="Google Shape;1702;p19"/>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9"/>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9"/>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9"/>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9"/>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9"/>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9"/>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9" name="Google Shape;1709;p19"/>
          <p:cNvSpPr/>
          <p:nvPr/>
        </p:nvSpPr>
        <p:spPr>
          <a:xfrm>
            <a:off x="1237562" y="246675"/>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0" name="Google Shape;1710;p19"/>
          <p:cNvGrpSpPr/>
          <p:nvPr/>
        </p:nvGrpSpPr>
        <p:grpSpPr>
          <a:xfrm rot="10800000">
            <a:off x="295875" y="1187830"/>
            <a:ext cx="606382" cy="616689"/>
            <a:chOff x="3027518" y="-1395725"/>
            <a:chExt cx="705506" cy="717497"/>
          </a:xfrm>
        </p:grpSpPr>
        <p:sp>
          <p:nvSpPr>
            <p:cNvPr id="1711" name="Google Shape;1711;p19"/>
            <p:cNvSpPr/>
            <p:nvPr/>
          </p:nvSpPr>
          <p:spPr>
            <a:xfrm>
              <a:off x="3027518" y="-1395725"/>
              <a:ext cx="705506" cy="717497"/>
            </a:xfrm>
            <a:custGeom>
              <a:rect b="b" l="l" r="r" t="t"/>
              <a:pathLst>
                <a:path extrusionOk="0" fill="none" h="19565" w="19238">
                  <a:moveTo>
                    <a:pt x="19237" y="0"/>
                  </a:moveTo>
                  <a:lnTo>
                    <a:pt x="19237" y="19237"/>
                  </a:lnTo>
                  <a:lnTo>
                    <a:pt x="0" y="19564"/>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9"/>
            <p:cNvSpPr/>
            <p:nvPr/>
          </p:nvSpPr>
          <p:spPr>
            <a:xfrm>
              <a:off x="3298315" y="-1144915"/>
              <a:ext cx="339771" cy="345785"/>
            </a:xfrm>
            <a:custGeom>
              <a:rect b="b" l="l" r="r" t="t"/>
              <a:pathLst>
                <a:path extrusionOk="0" fill="none" h="9429" w="9265">
                  <a:moveTo>
                    <a:pt x="9265" y="1"/>
                  </a:moveTo>
                  <a:lnTo>
                    <a:pt x="9265" y="9265"/>
                  </a:lnTo>
                  <a:lnTo>
                    <a:pt x="1" y="942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9"/>
            <p:cNvSpPr/>
            <p:nvPr/>
          </p:nvSpPr>
          <p:spPr>
            <a:xfrm>
              <a:off x="3182390" y="-740223"/>
              <a:ext cx="37" cy="55999"/>
            </a:xfrm>
            <a:custGeom>
              <a:rect b="b" l="l" r="r" t="t"/>
              <a:pathLst>
                <a:path extrusionOk="0" fill="none" h="1527" w="1">
                  <a:moveTo>
                    <a:pt x="1" y="1527"/>
                  </a:moveTo>
                  <a:lnTo>
                    <a:pt x="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9"/>
            <p:cNvSpPr/>
            <p:nvPr/>
          </p:nvSpPr>
          <p:spPr>
            <a:xfrm>
              <a:off x="3260358" y="-741214"/>
              <a:ext cx="37" cy="55009"/>
            </a:xfrm>
            <a:custGeom>
              <a:rect b="b" l="l" r="r" t="t"/>
              <a:pathLst>
                <a:path extrusionOk="0" fill="none" h="1500" w="1">
                  <a:moveTo>
                    <a:pt x="0" y="1499"/>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9"/>
            <p:cNvSpPr/>
            <p:nvPr/>
          </p:nvSpPr>
          <p:spPr>
            <a:xfrm>
              <a:off x="3339279" y="-742204"/>
              <a:ext cx="37" cy="55009"/>
            </a:xfrm>
            <a:custGeom>
              <a:rect b="b" l="l" r="r" t="t"/>
              <a:pathLst>
                <a:path extrusionOk="0" fill="none" h="1500" w="1">
                  <a:moveTo>
                    <a:pt x="1" y="1499"/>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9"/>
            <p:cNvSpPr/>
            <p:nvPr/>
          </p:nvSpPr>
          <p:spPr>
            <a:xfrm>
              <a:off x="3417247" y="-744221"/>
              <a:ext cx="37" cy="55999"/>
            </a:xfrm>
            <a:custGeom>
              <a:rect b="b" l="l" r="r" t="t"/>
              <a:pathLst>
                <a:path extrusionOk="0" fill="none" h="1527" w="1">
                  <a:moveTo>
                    <a:pt x="0" y="1527"/>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9"/>
            <p:cNvSpPr/>
            <p:nvPr/>
          </p:nvSpPr>
          <p:spPr>
            <a:xfrm>
              <a:off x="3496168" y="-745211"/>
              <a:ext cx="37" cy="55009"/>
            </a:xfrm>
            <a:custGeom>
              <a:rect b="b" l="l" r="r" t="t"/>
              <a:pathLst>
                <a:path extrusionOk="0" fill="none" h="1500" w="1">
                  <a:moveTo>
                    <a:pt x="1" y="1499"/>
                  </a:moveTo>
                  <a:lnTo>
                    <a:pt x="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9"/>
            <p:cNvSpPr/>
            <p:nvPr/>
          </p:nvSpPr>
          <p:spPr>
            <a:xfrm>
              <a:off x="3574099" y="-747191"/>
              <a:ext cx="37" cy="55999"/>
            </a:xfrm>
            <a:custGeom>
              <a:rect b="b" l="l" r="r" t="t"/>
              <a:pathLst>
                <a:path extrusionOk="0" fill="none" h="1527" w="1">
                  <a:moveTo>
                    <a:pt x="1" y="1526"/>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9"/>
            <p:cNvSpPr/>
            <p:nvPr/>
          </p:nvSpPr>
          <p:spPr>
            <a:xfrm>
              <a:off x="3653057" y="-748181"/>
              <a:ext cx="37" cy="55962"/>
            </a:xfrm>
            <a:custGeom>
              <a:rect b="b" l="l" r="r" t="t"/>
              <a:pathLst>
                <a:path extrusionOk="0" fill="none" h="1526" w="1">
                  <a:moveTo>
                    <a:pt x="1" y="1526"/>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0" name="Google Shape;1720;p19"/>
          <p:cNvGrpSpPr/>
          <p:nvPr/>
        </p:nvGrpSpPr>
        <p:grpSpPr>
          <a:xfrm>
            <a:off x="1393345" y="438135"/>
            <a:ext cx="158924" cy="202737"/>
            <a:chOff x="2947570" y="-1075969"/>
            <a:chExt cx="184903" cy="235878"/>
          </a:xfrm>
        </p:grpSpPr>
        <p:sp>
          <p:nvSpPr>
            <p:cNvPr id="1721" name="Google Shape;1721;p19"/>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9"/>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9"/>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4" name="Google Shape;1724;p19"/>
          <p:cNvGrpSpPr/>
          <p:nvPr/>
        </p:nvGrpSpPr>
        <p:grpSpPr>
          <a:xfrm>
            <a:off x="1045946" y="871517"/>
            <a:ext cx="158924" cy="202737"/>
            <a:chOff x="2947570" y="-1075969"/>
            <a:chExt cx="184903" cy="235878"/>
          </a:xfrm>
        </p:grpSpPr>
        <p:sp>
          <p:nvSpPr>
            <p:cNvPr id="1725" name="Google Shape;1725;p19"/>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9"/>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19"/>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8" name="Google Shape;1728;p19"/>
          <p:cNvGrpSpPr/>
          <p:nvPr/>
        </p:nvGrpSpPr>
        <p:grpSpPr>
          <a:xfrm>
            <a:off x="273214" y="511776"/>
            <a:ext cx="110824" cy="110824"/>
            <a:chOff x="794923" y="2795124"/>
            <a:chExt cx="128941" cy="128941"/>
          </a:xfrm>
        </p:grpSpPr>
        <p:sp>
          <p:nvSpPr>
            <p:cNvPr id="1729" name="Google Shape;1729;p19"/>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9"/>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1" name="Google Shape;1731;p19"/>
          <p:cNvGrpSpPr/>
          <p:nvPr/>
        </p:nvGrpSpPr>
        <p:grpSpPr>
          <a:xfrm>
            <a:off x="559042" y="4454825"/>
            <a:ext cx="308365" cy="307515"/>
            <a:chOff x="2601030" y="2721166"/>
            <a:chExt cx="358773" cy="357783"/>
          </a:xfrm>
        </p:grpSpPr>
        <p:sp>
          <p:nvSpPr>
            <p:cNvPr id="1732" name="Google Shape;1732;p19"/>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9"/>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9"/>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9"/>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9"/>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9"/>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9"/>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9"/>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0" name="Google Shape;1740;p19"/>
          <p:cNvGrpSpPr/>
          <p:nvPr/>
        </p:nvGrpSpPr>
        <p:grpSpPr>
          <a:xfrm>
            <a:off x="8330419" y="439151"/>
            <a:ext cx="200705" cy="200675"/>
            <a:chOff x="6886110" y="773687"/>
            <a:chExt cx="249075" cy="249038"/>
          </a:xfrm>
        </p:grpSpPr>
        <p:sp>
          <p:nvSpPr>
            <p:cNvPr id="1741" name="Google Shape;1741;p19"/>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9"/>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9"/>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9"/>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9"/>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9"/>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9"/>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9"/>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9" name="Shape 1749"/>
        <p:cNvGrpSpPr/>
        <p:nvPr/>
      </p:nvGrpSpPr>
      <p:grpSpPr>
        <a:xfrm>
          <a:off x="0" y="0"/>
          <a:ext cx="0" cy="0"/>
          <a:chOff x="0" y="0"/>
          <a:chExt cx="0" cy="0"/>
        </a:xfrm>
      </p:grpSpPr>
      <p:sp>
        <p:nvSpPr>
          <p:cNvPr id="1750" name="Google Shape;1750;p20"/>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0"/>
          <p:cNvSpPr txBox="1"/>
          <p:nvPr>
            <p:ph idx="1" type="subTitle"/>
          </p:nvPr>
        </p:nvSpPr>
        <p:spPr>
          <a:xfrm>
            <a:off x="1657500" y="2957513"/>
            <a:ext cx="2533500" cy="836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1752" name="Google Shape;1752;p20"/>
          <p:cNvSpPr txBox="1"/>
          <p:nvPr>
            <p:ph type="title"/>
          </p:nvPr>
        </p:nvSpPr>
        <p:spPr>
          <a:xfrm>
            <a:off x="1657500" y="2366266"/>
            <a:ext cx="2533500" cy="463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6"/>
              </a:buClr>
              <a:buSzPts val="4000"/>
              <a:buFont typeface="Montserrat"/>
              <a:buNone/>
              <a:defRPr sz="4000">
                <a:solidFill>
                  <a:schemeClr val="accent6"/>
                </a:solidFill>
                <a:latin typeface="Montserrat"/>
                <a:ea typeface="Montserrat"/>
                <a:cs typeface="Montserrat"/>
                <a:sym typeface="Montserrat"/>
              </a:defRPr>
            </a:lvl1pPr>
            <a:lvl2pPr lvl="1" algn="l">
              <a:lnSpc>
                <a:spcPct val="100000"/>
              </a:lnSpc>
              <a:spcBef>
                <a:spcPts val="0"/>
              </a:spcBef>
              <a:spcAft>
                <a:spcPts val="0"/>
              </a:spcAft>
              <a:buClr>
                <a:schemeClr val="accent6"/>
              </a:buClr>
              <a:buSzPts val="4000"/>
              <a:buNone/>
              <a:defRPr sz="4000">
                <a:solidFill>
                  <a:schemeClr val="accent6"/>
                </a:solidFill>
                <a:latin typeface="Nunito"/>
                <a:ea typeface="Nunito"/>
                <a:cs typeface="Nunito"/>
                <a:sym typeface="Nunito"/>
              </a:defRPr>
            </a:lvl2pPr>
            <a:lvl3pPr lvl="2" algn="l">
              <a:lnSpc>
                <a:spcPct val="100000"/>
              </a:lnSpc>
              <a:spcBef>
                <a:spcPts val="0"/>
              </a:spcBef>
              <a:spcAft>
                <a:spcPts val="0"/>
              </a:spcAft>
              <a:buClr>
                <a:schemeClr val="accent6"/>
              </a:buClr>
              <a:buSzPts val="4000"/>
              <a:buNone/>
              <a:defRPr sz="4000">
                <a:solidFill>
                  <a:schemeClr val="accent6"/>
                </a:solidFill>
                <a:latin typeface="Nunito"/>
                <a:ea typeface="Nunito"/>
                <a:cs typeface="Nunito"/>
                <a:sym typeface="Nunito"/>
              </a:defRPr>
            </a:lvl3pPr>
            <a:lvl4pPr lvl="3" algn="l">
              <a:lnSpc>
                <a:spcPct val="100000"/>
              </a:lnSpc>
              <a:spcBef>
                <a:spcPts val="0"/>
              </a:spcBef>
              <a:spcAft>
                <a:spcPts val="0"/>
              </a:spcAft>
              <a:buClr>
                <a:schemeClr val="accent6"/>
              </a:buClr>
              <a:buSzPts val="4000"/>
              <a:buNone/>
              <a:defRPr sz="4000">
                <a:solidFill>
                  <a:schemeClr val="accent6"/>
                </a:solidFill>
                <a:latin typeface="Nunito"/>
                <a:ea typeface="Nunito"/>
                <a:cs typeface="Nunito"/>
                <a:sym typeface="Nunito"/>
              </a:defRPr>
            </a:lvl4pPr>
            <a:lvl5pPr lvl="4" algn="l">
              <a:lnSpc>
                <a:spcPct val="100000"/>
              </a:lnSpc>
              <a:spcBef>
                <a:spcPts val="0"/>
              </a:spcBef>
              <a:spcAft>
                <a:spcPts val="0"/>
              </a:spcAft>
              <a:buClr>
                <a:schemeClr val="accent6"/>
              </a:buClr>
              <a:buSzPts val="4000"/>
              <a:buNone/>
              <a:defRPr sz="4000">
                <a:solidFill>
                  <a:schemeClr val="accent6"/>
                </a:solidFill>
                <a:latin typeface="Nunito"/>
                <a:ea typeface="Nunito"/>
                <a:cs typeface="Nunito"/>
                <a:sym typeface="Nunito"/>
              </a:defRPr>
            </a:lvl5pPr>
            <a:lvl6pPr lvl="5" algn="l">
              <a:lnSpc>
                <a:spcPct val="100000"/>
              </a:lnSpc>
              <a:spcBef>
                <a:spcPts val="0"/>
              </a:spcBef>
              <a:spcAft>
                <a:spcPts val="0"/>
              </a:spcAft>
              <a:buClr>
                <a:schemeClr val="accent6"/>
              </a:buClr>
              <a:buSzPts val="4000"/>
              <a:buNone/>
              <a:defRPr sz="4000">
                <a:solidFill>
                  <a:schemeClr val="accent6"/>
                </a:solidFill>
                <a:latin typeface="Nunito"/>
                <a:ea typeface="Nunito"/>
                <a:cs typeface="Nunito"/>
                <a:sym typeface="Nunito"/>
              </a:defRPr>
            </a:lvl6pPr>
            <a:lvl7pPr lvl="6" algn="l">
              <a:lnSpc>
                <a:spcPct val="100000"/>
              </a:lnSpc>
              <a:spcBef>
                <a:spcPts val="0"/>
              </a:spcBef>
              <a:spcAft>
                <a:spcPts val="0"/>
              </a:spcAft>
              <a:buClr>
                <a:schemeClr val="accent6"/>
              </a:buClr>
              <a:buSzPts val="4000"/>
              <a:buNone/>
              <a:defRPr sz="4000">
                <a:solidFill>
                  <a:schemeClr val="accent6"/>
                </a:solidFill>
                <a:latin typeface="Nunito"/>
                <a:ea typeface="Nunito"/>
                <a:cs typeface="Nunito"/>
                <a:sym typeface="Nunito"/>
              </a:defRPr>
            </a:lvl7pPr>
            <a:lvl8pPr lvl="7" algn="l">
              <a:lnSpc>
                <a:spcPct val="100000"/>
              </a:lnSpc>
              <a:spcBef>
                <a:spcPts val="0"/>
              </a:spcBef>
              <a:spcAft>
                <a:spcPts val="0"/>
              </a:spcAft>
              <a:buClr>
                <a:schemeClr val="accent6"/>
              </a:buClr>
              <a:buSzPts val="4000"/>
              <a:buNone/>
              <a:defRPr sz="4000">
                <a:solidFill>
                  <a:schemeClr val="accent6"/>
                </a:solidFill>
                <a:latin typeface="Nunito"/>
                <a:ea typeface="Nunito"/>
                <a:cs typeface="Nunito"/>
                <a:sym typeface="Nunito"/>
              </a:defRPr>
            </a:lvl8pPr>
            <a:lvl9pPr lvl="8" algn="l">
              <a:lnSpc>
                <a:spcPct val="100000"/>
              </a:lnSpc>
              <a:spcBef>
                <a:spcPts val="0"/>
              </a:spcBef>
              <a:spcAft>
                <a:spcPts val="0"/>
              </a:spcAft>
              <a:buClr>
                <a:schemeClr val="accent6"/>
              </a:buClr>
              <a:buSzPts val="4000"/>
              <a:buNone/>
              <a:defRPr sz="4000">
                <a:solidFill>
                  <a:schemeClr val="accent6"/>
                </a:solidFill>
                <a:latin typeface="Nunito"/>
                <a:ea typeface="Nunito"/>
                <a:cs typeface="Nunito"/>
                <a:sym typeface="Nunito"/>
              </a:defRPr>
            </a:lvl9pPr>
          </a:lstStyle>
          <a:p/>
        </p:txBody>
      </p:sp>
      <p:sp>
        <p:nvSpPr>
          <p:cNvPr id="1753" name="Google Shape;1753;p20"/>
          <p:cNvSpPr txBox="1"/>
          <p:nvPr>
            <p:ph idx="2" type="title"/>
          </p:nvPr>
        </p:nvSpPr>
        <p:spPr>
          <a:xfrm>
            <a:off x="4953000" y="2366266"/>
            <a:ext cx="2533500" cy="46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4000"/>
              <a:buFont typeface="Montserrat"/>
              <a:buNone/>
              <a:defRPr sz="4000">
                <a:solidFill>
                  <a:schemeClr val="accent3"/>
                </a:solidFill>
                <a:latin typeface="Montserrat"/>
                <a:ea typeface="Montserrat"/>
                <a:cs typeface="Montserrat"/>
                <a:sym typeface="Montserrat"/>
              </a:defRPr>
            </a:lvl1pPr>
            <a:lvl2pPr lvl="1" algn="l">
              <a:lnSpc>
                <a:spcPct val="100000"/>
              </a:lnSpc>
              <a:spcBef>
                <a:spcPts val="0"/>
              </a:spcBef>
              <a:spcAft>
                <a:spcPts val="0"/>
              </a:spcAft>
              <a:buClr>
                <a:schemeClr val="accent3"/>
              </a:buClr>
              <a:buSzPts val="2800"/>
              <a:buNone/>
              <a:defRPr>
                <a:solidFill>
                  <a:schemeClr val="accent3"/>
                </a:solidFill>
                <a:latin typeface="Nunito"/>
                <a:ea typeface="Nunito"/>
                <a:cs typeface="Nunito"/>
                <a:sym typeface="Nunito"/>
              </a:defRPr>
            </a:lvl2pPr>
            <a:lvl3pPr lvl="2" algn="l">
              <a:lnSpc>
                <a:spcPct val="100000"/>
              </a:lnSpc>
              <a:spcBef>
                <a:spcPts val="0"/>
              </a:spcBef>
              <a:spcAft>
                <a:spcPts val="0"/>
              </a:spcAft>
              <a:buClr>
                <a:schemeClr val="accent3"/>
              </a:buClr>
              <a:buSzPts val="2800"/>
              <a:buNone/>
              <a:defRPr>
                <a:solidFill>
                  <a:schemeClr val="accent3"/>
                </a:solidFill>
                <a:latin typeface="Nunito"/>
                <a:ea typeface="Nunito"/>
                <a:cs typeface="Nunito"/>
                <a:sym typeface="Nunito"/>
              </a:defRPr>
            </a:lvl3pPr>
            <a:lvl4pPr lvl="3" algn="l">
              <a:lnSpc>
                <a:spcPct val="100000"/>
              </a:lnSpc>
              <a:spcBef>
                <a:spcPts val="0"/>
              </a:spcBef>
              <a:spcAft>
                <a:spcPts val="0"/>
              </a:spcAft>
              <a:buClr>
                <a:schemeClr val="accent3"/>
              </a:buClr>
              <a:buSzPts val="2800"/>
              <a:buNone/>
              <a:defRPr>
                <a:solidFill>
                  <a:schemeClr val="accent3"/>
                </a:solidFill>
                <a:latin typeface="Nunito"/>
                <a:ea typeface="Nunito"/>
                <a:cs typeface="Nunito"/>
                <a:sym typeface="Nunito"/>
              </a:defRPr>
            </a:lvl4pPr>
            <a:lvl5pPr lvl="4" algn="l">
              <a:lnSpc>
                <a:spcPct val="100000"/>
              </a:lnSpc>
              <a:spcBef>
                <a:spcPts val="0"/>
              </a:spcBef>
              <a:spcAft>
                <a:spcPts val="0"/>
              </a:spcAft>
              <a:buClr>
                <a:schemeClr val="accent3"/>
              </a:buClr>
              <a:buSzPts val="2800"/>
              <a:buNone/>
              <a:defRPr>
                <a:solidFill>
                  <a:schemeClr val="accent3"/>
                </a:solidFill>
                <a:latin typeface="Nunito"/>
                <a:ea typeface="Nunito"/>
                <a:cs typeface="Nunito"/>
                <a:sym typeface="Nunito"/>
              </a:defRPr>
            </a:lvl5pPr>
            <a:lvl6pPr lvl="5" algn="l">
              <a:lnSpc>
                <a:spcPct val="100000"/>
              </a:lnSpc>
              <a:spcBef>
                <a:spcPts val="0"/>
              </a:spcBef>
              <a:spcAft>
                <a:spcPts val="0"/>
              </a:spcAft>
              <a:buClr>
                <a:schemeClr val="accent3"/>
              </a:buClr>
              <a:buSzPts val="2800"/>
              <a:buNone/>
              <a:defRPr>
                <a:solidFill>
                  <a:schemeClr val="accent3"/>
                </a:solidFill>
                <a:latin typeface="Nunito"/>
                <a:ea typeface="Nunito"/>
                <a:cs typeface="Nunito"/>
                <a:sym typeface="Nunito"/>
              </a:defRPr>
            </a:lvl6pPr>
            <a:lvl7pPr lvl="6" algn="l">
              <a:lnSpc>
                <a:spcPct val="100000"/>
              </a:lnSpc>
              <a:spcBef>
                <a:spcPts val="0"/>
              </a:spcBef>
              <a:spcAft>
                <a:spcPts val="0"/>
              </a:spcAft>
              <a:buClr>
                <a:schemeClr val="accent3"/>
              </a:buClr>
              <a:buSzPts val="2800"/>
              <a:buNone/>
              <a:defRPr>
                <a:solidFill>
                  <a:schemeClr val="accent3"/>
                </a:solidFill>
                <a:latin typeface="Nunito"/>
                <a:ea typeface="Nunito"/>
                <a:cs typeface="Nunito"/>
                <a:sym typeface="Nunito"/>
              </a:defRPr>
            </a:lvl7pPr>
            <a:lvl8pPr lvl="7" algn="l">
              <a:lnSpc>
                <a:spcPct val="100000"/>
              </a:lnSpc>
              <a:spcBef>
                <a:spcPts val="0"/>
              </a:spcBef>
              <a:spcAft>
                <a:spcPts val="0"/>
              </a:spcAft>
              <a:buClr>
                <a:schemeClr val="accent3"/>
              </a:buClr>
              <a:buSzPts val="2800"/>
              <a:buNone/>
              <a:defRPr>
                <a:solidFill>
                  <a:schemeClr val="accent3"/>
                </a:solidFill>
                <a:latin typeface="Nunito"/>
                <a:ea typeface="Nunito"/>
                <a:cs typeface="Nunito"/>
                <a:sym typeface="Nunito"/>
              </a:defRPr>
            </a:lvl8pPr>
            <a:lvl9pPr lvl="8" algn="l">
              <a:lnSpc>
                <a:spcPct val="100000"/>
              </a:lnSpc>
              <a:spcBef>
                <a:spcPts val="0"/>
              </a:spcBef>
              <a:spcAft>
                <a:spcPts val="0"/>
              </a:spcAft>
              <a:buClr>
                <a:schemeClr val="accent3"/>
              </a:buClr>
              <a:buSzPts val="2800"/>
              <a:buNone/>
              <a:defRPr>
                <a:solidFill>
                  <a:schemeClr val="accent3"/>
                </a:solidFill>
                <a:latin typeface="Nunito"/>
                <a:ea typeface="Nunito"/>
                <a:cs typeface="Nunito"/>
                <a:sym typeface="Nunito"/>
              </a:defRPr>
            </a:lvl9pPr>
          </a:lstStyle>
          <a:p/>
        </p:txBody>
      </p:sp>
      <p:sp>
        <p:nvSpPr>
          <p:cNvPr id="1754" name="Google Shape;1754;p20"/>
          <p:cNvSpPr txBox="1"/>
          <p:nvPr>
            <p:ph idx="3" type="subTitle"/>
          </p:nvPr>
        </p:nvSpPr>
        <p:spPr>
          <a:xfrm>
            <a:off x="4953000" y="2957513"/>
            <a:ext cx="2533500" cy="836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0"/>
              </a:spcBef>
              <a:spcAft>
                <a:spcPts val="0"/>
              </a:spcAft>
              <a:buSzPts val="1200"/>
              <a:buNone/>
              <a:defRPr/>
            </a:lvl3pPr>
            <a:lvl4pPr lvl="3" algn="l">
              <a:lnSpc>
                <a:spcPct val="115000"/>
              </a:lnSpc>
              <a:spcBef>
                <a:spcPts val="0"/>
              </a:spcBef>
              <a:spcAft>
                <a:spcPts val="0"/>
              </a:spcAft>
              <a:buSzPts val="1200"/>
              <a:buNone/>
              <a:defRPr/>
            </a:lvl4pPr>
            <a:lvl5pPr lvl="4" algn="l">
              <a:lnSpc>
                <a:spcPct val="115000"/>
              </a:lnSpc>
              <a:spcBef>
                <a:spcPts val="0"/>
              </a:spcBef>
              <a:spcAft>
                <a:spcPts val="0"/>
              </a:spcAft>
              <a:buSzPts val="1200"/>
              <a:buNone/>
              <a:defRPr/>
            </a:lvl5pPr>
            <a:lvl6pPr lvl="5" algn="l">
              <a:lnSpc>
                <a:spcPct val="115000"/>
              </a:lnSpc>
              <a:spcBef>
                <a:spcPts val="0"/>
              </a:spcBef>
              <a:spcAft>
                <a:spcPts val="0"/>
              </a:spcAft>
              <a:buSzPts val="1200"/>
              <a:buNone/>
              <a:defRPr/>
            </a:lvl6pPr>
            <a:lvl7pPr lvl="6" algn="l">
              <a:lnSpc>
                <a:spcPct val="115000"/>
              </a:lnSpc>
              <a:spcBef>
                <a:spcPts val="0"/>
              </a:spcBef>
              <a:spcAft>
                <a:spcPts val="0"/>
              </a:spcAft>
              <a:buSzPts val="1200"/>
              <a:buNone/>
              <a:defRPr/>
            </a:lvl7pPr>
            <a:lvl8pPr lvl="7" algn="l">
              <a:lnSpc>
                <a:spcPct val="115000"/>
              </a:lnSpc>
              <a:spcBef>
                <a:spcPts val="0"/>
              </a:spcBef>
              <a:spcAft>
                <a:spcPts val="0"/>
              </a:spcAft>
              <a:buSzPts val="1200"/>
              <a:buNone/>
              <a:defRPr/>
            </a:lvl8pPr>
            <a:lvl9pPr lvl="8" algn="l">
              <a:lnSpc>
                <a:spcPct val="115000"/>
              </a:lnSpc>
              <a:spcBef>
                <a:spcPts val="0"/>
              </a:spcBef>
              <a:spcAft>
                <a:spcPts val="0"/>
              </a:spcAft>
              <a:buSzPts val="1200"/>
              <a:buNone/>
              <a:defRPr/>
            </a:lvl9pPr>
          </a:lstStyle>
          <a:p/>
        </p:txBody>
      </p:sp>
      <p:grpSp>
        <p:nvGrpSpPr>
          <p:cNvPr id="1755" name="Google Shape;1755;p20"/>
          <p:cNvGrpSpPr/>
          <p:nvPr/>
        </p:nvGrpSpPr>
        <p:grpSpPr>
          <a:xfrm>
            <a:off x="8507470" y="1636244"/>
            <a:ext cx="155984" cy="198986"/>
            <a:chOff x="2947570" y="-1075969"/>
            <a:chExt cx="184903" cy="235878"/>
          </a:xfrm>
        </p:grpSpPr>
        <p:sp>
          <p:nvSpPr>
            <p:cNvPr id="1756" name="Google Shape;1756;p20"/>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0"/>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0"/>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9" name="Google Shape;1759;p20"/>
          <p:cNvGrpSpPr/>
          <p:nvPr/>
        </p:nvGrpSpPr>
        <p:grpSpPr>
          <a:xfrm>
            <a:off x="7418223" y="490959"/>
            <a:ext cx="703922" cy="736810"/>
            <a:chOff x="3153626" y="-2653955"/>
            <a:chExt cx="834426" cy="873411"/>
          </a:xfrm>
        </p:grpSpPr>
        <p:sp>
          <p:nvSpPr>
            <p:cNvPr id="1760" name="Google Shape;1760;p20"/>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0"/>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0"/>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0"/>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0"/>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0"/>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0"/>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7" name="Google Shape;1767;p20"/>
          <p:cNvSpPr/>
          <p:nvPr/>
        </p:nvSpPr>
        <p:spPr>
          <a:xfrm>
            <a:off x="7861805" y="661143"/>
            <a:ext cx="76725" cy="77591"/>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8" name="Google Shape;1768;p20"/>
          <p:cNvGrpSpPr/>
          <p:nvPr/>
        </p:nvGrpSpPr>
        <p:grpSpPr>
          <a:xfrm>
            <a:off x="8294646" y="877917"/>
            <a:ext cx="565651" cy="568187"/>
            <a:chOff x="1889565" y="-3382437"/>
            <a:chExt cx="670520" cy="673527"/>
          </a:xfrm>
        </p:grpSpPr>
        <p:sp>
          <p:nvSpPr>
            <p:cNvPr id="1769" name="Google Shape;1769;p20"/>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0"/>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0"/>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0"/>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0"/>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4" name="Google Shape;1774;p20"/>
          <p:cNvGrpSpPr/>
          <p:nvPr/>
        </p:nvGrpSpPr>
        <p:grpSpPr>
          <a:xfrm>
            <a:off x="8061497" y="279235"/>
            <a:ext cx="198955" cy="488123"/>
            <a:chOff x="6219428" y="3871144"/>
            <a:chExt cx="235841" cy="578619"/>
          </a:xfrm>
        </p:grpSpPr>
        <p:sp>
          <p:nvSpPr>
            <p:cNvPr id="1775" name="Google Shape;1775;p20"/>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0"/>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0"/>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8" name="Google Shape;1778;p20"/>
          <p:cNvGrpSpPr/>
          <p:nvPr/>
        </p:nvGrpSpPr>
        <p:grpSpPr>
          <a:xfrm>
            <a:off x="8303369" y="618466"/>
            <a:ext cx="193077" cy="245361"/>
            <a:chOff x="2079424" y="521748"/>
            <a:chExt cx="228873" cy="290850"/>
          </a:xfrm>
        </p:grpSpPr>
        <p:sp>
          <p:nvSpPr>
            <p:cNvPr id="1779" name="Google Shape;1779;p20"/>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0"/>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0"/>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2" name="Google Shape;1782;p20"/>
          <p:cNvGrpSpPr/>
          <p:nvPr/>
        </p:nvGrpSpPr>
        <p:grpSpPr>
          <a:xfrm>
            <a:off x="7070927" y="388585"/>
            <a:ext cx="302661" cy="301826"/>
            <a:chOff x="2601030" y="2721166"/>
            <a:chExt cx="358773" cy="357783"/>
          </a:xfrm>
        </p:grpSpPr>
        <p:sp>
          <p:nvSpPr>
            <p:cNvPr id="1783" name="Google Shape;1783;p20"/>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0"/>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0"/>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0"/>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0"/>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0"/>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0"/>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20"/>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1" name="Google Shape;1791;p20"/>
          <p:cNvSpPr/>
          <p:nvPr/>
        </p:nvSpPr>
        <p:spPr>
          <a:xfrm>
            <a:off x="295608" y="3985127"/>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3"/>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2" name="Google Shape;1792;p20"/>
          <p:cNvGrpSpPr/>
          <p:nvPr/>
        </p:nvGrpSpPr>
        <p:grpSpPr>
          <a:xfrm>
            <a:off x="295591" y="3139910"/>
            <a:ext cx="393370" cy="344419"/>
            <a:chOff x="299281" y="2848081"/>
            <a:chExt cx="457673" cy="400720"/>
          </a:xfrm>
        </p:grpSpPr>
        <p:sp>
          <p:nvSpPr>
            <p:cNvPr id="1793" name="Google Shape;1793;p20"/>
            <p:cNvSpPr/>
            <p:nvPr/>
          </p:nvSpPr>
          <p:spPr>
            <a:xfrm>
              <a:off x="299281" y="2848081"/>
              <a:ext cx="457673" cy="400720"/>
            </a:xfrm>
            <a:custGeom>
              <a:rect b="b" l="l" r="r" t="t"/>
              <a:pathLst>
                <a:path extrusionOk="0" fill="none" h="10927" w="12480">
                  <a:moveTo>
                    <a:pt x="3106" y="10927"/>
                  </a:moveTo>
                  <a:lnTo>
                    <a:pt x="0" y="5586"/>
                  </a:lnTo>
                  <a:lnTo>
                    <a:pt x="3106" y="109"/>
                  </a:lnTo>
                  <a:lnTo>
                    <a:pt x="9346" y="1"/>
                  </a:lnTo>
                  <a:lnTo>
                    <a:pt x="12480" y="5368"/>
                  </a:lnTo>
                  <a:lnTo>
                    <a:pt x="9346" y="1081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0"/>
            <p:cNvSpPr/>
            <p:nvPr/>
          </p:nvSpPr>
          <p:spPr>
            <a:xfrm>
              <a:off x="388214" y="2929019"/>
              <a:ext cx="278821" cy="241855"/>
            </a:xfrm>
            <a:custGeom>
              <a:rect b="b" l="l" r="r" t="t"/>
              <a:pathLst>
                <a:path extrusionOk="0" fill="none" h="6595" w="7603">
                  <a:moveTo>
                    <a:pt x="7602" y="3189"/>
                  </a:moveTo>
                  <a:lnTo>
                    <a:pt x="5722" y="6513"/>
                  </a:lnTo>
                  <a:lnTo>
                    <a:pt x="1908" y="6595"/>
                  </a:lnTo>
                  <a:lnTo>
                    <a:pt x="0" y="3325"/>
                  </a:lnTo>
                  <a:lnTo>
                    <a:pt x="190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5" name="Google Shape;1795;p20"/>
          <p:cNvGrpSpPr/>
          <p:nvPr/>
        </p:nvGrpSpPr>
        <p:grpSpPr>
          <a:xfrm>
            <a:off x="307457" y="2846985"/>
            <a:ext cx="110824" cy="110824"/>
            <a:chOff x="794923" y="2795124"/>
            <a:chExt cx="128941" cy="128941"/>
          </a:xfrm>
        </p:grpSpPr>
        <p:sp>
          <p:nvSpPr>
            <p:cNvPr id="1796" name="Google Shape;1796;p20"/>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0"/>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8" name="Google Shape;1798;p20"/>
          <p:cNvGrpSpPr/>
          <p:nvPr/>
        </p:nvGrpSpPr>
        <p:grpSpPr>
          <a:xfrm>
            <a:off x="788879" y="4119514"/>
            <a:ext cx="645057" cy="788474"/>
            <a:chOff x="794919" y="4014442"/>
            <a:chExt cx="750503" cy="917364"/>
          </a:xfrm>
        </p:grpSpPr>
        <p:sp>
          <p:nvSpPr>
            <p:cNvPr id="1799" name="Google Shape;1799;p20"/>
            <p:cNvSpPr/>
            <p:nvPr/>
          </p:nvSpPr>
          <p:spPr>
            <a:xfrm>
              <a:off x="794919" y="4098387"/>
              <a:ext cx="750503" cy="833419"/>
            </a:xfrm>
            <a:custGeom>
              <a:rect b="b" l="l" r="r" t="t"/>
              <a:pathLst>
                <a:path extrusionOk="0" fill="none" h="22726" w="20465">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0"/>
            <p:cNvSpPr/>
            <p:nvPr/>
          </p:nvSpPr>
          <p:spPr>
            <a:xfrm>
              <a:off x="967797" y="4578039"/>
              <a:ext cx="404754" cy="7041"/>
            </a:xfrm>
            <a:custGeom>
              <a:rect b="b" l="l" r="r" t="t"/>
              <a:pathLst>
                <a:path extrusionOk="0" fill="none" h="192" w="11037">
                  <a:moveTo>
                    <a:pt x="1" y="192"/>
                  </a:moveTo>
                  <a:lnTo>
                    <a:pt x="11036"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0"/>
            <p:cNvSpPr/>
            <p:nvPr/>
          </p:nvSpPr>
          <p:spPr>
            <a:xfrm>
              <a:off x="1033773" y="4014442"/>
              <a:ext cx="272807" cy="76976"/>
            </a:xfrm>
            <a:custGeom>
              <a:rect b="b" l="l" r="r" t="t"/>
              <a:pathLst>
                <a:path extrusionOk="0" fill="none" h="2099" w="7439">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2" name="Google Shape;1802;p20"/>
          <p:cNvGrpSpPr/>
          <p:nvPr/>
        </p:nvGrpSpPr>
        <p:grpSpPr>
          <a:xfrm>
            <a:off x="1371040" y="4360545"/>
            <a:ext cx="187264" cy="187264"/>
            <a:chOff x="1447449" y="4268259"/>
            <a:chExt cx="217875" cy="217875"/>
          </a:xfrm>
        </p:grpSpPr>
        <p:sp>
          <p:nvSpPr>
            <p:cNvPr id="1803" name="Google Shape;1803;p20"/>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0"/>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0"/>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0"/>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0"/>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0"/>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0"/>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0"/>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1" name="Google Shape;1811;p20"/>
          <p:cNvGrpSpPr/>
          <p:nvPr/>
        </p:nvGrpSpPr>
        <p:grpSpPr>
          <a:xfrm>
            <a:off x="686273" y="3630007"/>
            <a:ext cx="181240" cy="670823"/>
            <a:chOff x="2419167" y="1286206"/>
            <a:chExt cx="210867" cy="780481"/>
          </a:xfrm>
        </p:grpSpPr>
        <p:sp>
          <p:nvSpPr>
            <p:cNvPr id="1812" name="Google Shape;1812;p20"/>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0"/>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0"/>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20"/>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0"/>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0"/>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0"/>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0"/>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20"/>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20"/>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0"/>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0"/>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20"/>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20"/>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20"/>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7" name="Google Shape;1827;p20"/>
          <p:cNvGrpSpPr/>
          <p:nvPr/>
        </p:nvGrpSpPr>
        <p:grpSpPr>
          <a:xfrm>
            <a:off x="273141" y="4273729"/>
            <a:ext cx="438065" cy="480997"/>
            <a:chOff x="1693693" y="-2602979"/>
            <a:chExt cx="509674" cy="559624"/>
          </a:xfrm>
        </p:grpSpPr>
        <p:sp>
          <p:nvSpPr>
            <p:cNvPr id="1828" name="Google Shape;1828;p20"/>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0"/>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20"/>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20"/>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0"/>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20"/>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20"/>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20"/>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20"/>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7" name="Google Shape;1837;p20"/>
          <p:cNvSpPr/>
          <p:nvPr/>
        </p:nvSpPr>
        <p:spPr>
          <a:xfrm>
            <a:off x="453220" y="3772080"/>
            <a:ext cx="78176" cy="79058"/>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8" name="Google Shape;1838;p20"/>
          <p:cNvGrpSpPr/>
          <p:nvPr/>
        </p:nvGrpSpPr>
        <p:grpSpPr>
          <a:xfrm>
            <a:off x="559042" y="385750"/>
            <a:ext cx="308365" cy="307515"/>
            <a:chOff x="2601030" y="2721166"/>
            <a:chExt cx="358773" cy="357783"/>
          </a:xfrm>
        </p:grpSpPr>
        <p:sp>
          <p:nvSpPr>
            <p:cNvPr id="1839" name="Google Shape;1839;p20"/>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20"/>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20"/>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0"/>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20"/>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20"/>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0"/>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0"/>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7" name="Google Shape;1847;p20"/>
          <p:cNvGrpSpPr/>
          <p:nvPr/>
        </p:nvGrpSpPr>
        <p:grpSpPr>
          <a:xfrm>
            <a:off x="8276597" y="4454826"/>
            <a:ext cx="308365" cy="307515"/>
            <a:chOff x="2601030" y="2721166"/>
            <a:chExt cx="358773" cy="357783"/>
          </a:xfrm>
        </p:grpSpPr>
        <p:sp>
          <p:nvSpPr>
            <p:cNvPr id="1848" name="Google Shape;1848;p20"/>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0"/>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20"/>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20"/>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0"/>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0"/>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0"/>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0"/>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6">
    <p:spTree>
      <p:nvGrpSpPr>
        <p:cNvPr id="201" name="Shape 201"/>
        <p:cNvGrpSpPr/>
        <p:nvPr/>
      </p:nvGrpSpPr>
      <p:grpSpPr>
        <a:xfrm>
          <a:off x="0" y="0"/>
          <a:ext cx="0" cy="0"/>
          <a:chOff x="0" y="0"/>
          <a:chExt cx="0" cy="0"/>
        </a:xfrm>
      </p:grpSpPr>
      <p:sp>
        <p:nvSpPr>
          <p:cNvPr id="202" name="Google Shape;202;p3"/>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
          <p:cNvSpPr txBox="1"/>
          <p:nvPr>
            <p:ph type="title"/>
          </p:nvPr>
        </p:nvSpPr>
        <p:spPr>
          <a:xfrm>
            <a:off x="819450" y="539500"/>
            <a:ext cx="75051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4000">
                <a:latin typeface="Montserrat"/>
                <a:ea typeface="Montserrat"/>
                <a:cs typeface="Montserrat"/>
                <a:sym typeface="Montserrat"/>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204" name="Google Shape;204;p3"/>
          <p:cNvSpPr txBox="1"/>
          <p:nvPr>
            <p:ph idx="1" type="body"/>
          </p:nvPr>
        </p:nvSpPr>
        <p:spPr>
          <a:xfrm>
            <a:off x="713250" y="1228325"/>
            <a:ext cx="7717500" cy="33756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Font typeface="Livvic"/>
              <a:buAutoNum type="arabicPeriod"/>
              <a:defRPr>
                <a:solidFill>
                  <a:schemeClr val="accent2"/>
                </a:solidFill>
                <a:latin typeface="Nunito"/>
                <a:ea typeface="Nunito"/>
                <a:cs typeface="Nunito"/>
                <a:sym typeface="Nunito"/>
              </a:defRPr>
            </a:lvl1pPr>
            <a:lvl2pPr indent="-304800" lvl="1" marL="914400" algn="l">
              <a:lnSpc>
                <a:spcPct val="115000"/>
              </a:lnSpc>
              <a:spcBef>
                <a:spcPts val="1600"/>
              </a:spcBef>
              <a:spcAft>
                <a:spcPts val="0"/>
              </a:spcAft>
              <a:buClr>
                <a:srgbClr val="434343"/>
              </a:buClr>
              <a:buSzPts val="1200"/>
              <a:buFont typeface="Roboto Condensed"/>
              <a:buAutoNum type="alphaLcPeriod"/>
              <a:defRPr sz="1400">
                <a:solidFill>
                  <a:schemeClr val="accent2"/>
                </a:solidFill>
                <a:latin typeface="Nunito"/>
                <a:ea typeface="Nunito"/>
                <a:cs typeface="Nunito"/>
                <a:sym typeface="Nunito"/>
              </a:defRPr>
            </a:lvl2pPr>
            <a:lvl3pPr indent="-304800" lvl="2" marL="1371600" algn="l">
              <a:lnSpc>
                <a:spcPct val="115000"/>
              </a:lnSpc>
              <a:spcBef>
                <a:spcPts val="1600"/>
              </a:spcBef>
              <a:spcAft>
                <a:spcPts val="0"/>
              </a:spcAft>
              <a:buClr>
                <a:srgbClr val="434343"/>
              </a:buClr>
              <a:buSzPts val="1200"/>
              <a:buFont typeface="Roboto Condensed"/>
              <a:buAutoNum type="romanLcPeriod"/>
              <a:defRPr sz="1400">
                <a:solidFill>
                  <a:schemeClr val="accent2"/>
                </a:solidFill>
                <a:latin typeface="Nunito"/>
                <a:ea typeface="Nunito"/>
                <a:cs typeface="Nunito"/>
                <a:sym typeface="Nunito"/>
              </a:defRPr>
            </a:lvl3pPr>
            <a:lvl4pPr indent="-304800" lvl="3" marL="1828800" algn="l">
              <a:lnSpc>
                <a:spcPct val="115000"/>
              </a:lnSpc>
              <a:spcBef>
                <a:spcPts val="1600"/>
              </a:spcBef>
              <a:spcAft>
                <a:spcPts val="0"/>
              </a:spcAft>
              <a:buClr>
                <a:srgbClr val="434343"/>
              </a:buClr>
              <a:buSzPts val="1200"/>
              <a:buFont typeface="Roboto Condensed"/>
              <a:buAutoNum type="arabicPeriod"/>
              <a:defRPr sz="1400">
                <a:solidFill>
                  <a:schemeClr val="accent2"/>
                </a:solidFill>
                <a:latin typeface="Nunito"/>
                <a:ea typeface="Nunito"/>
                <a:cs typeface="Nunito"/>
                <a:sym typeface="Nunito"/>
              </a:defRPr>
            </a:lvl4pPr>
            <a:lvl5pPr indent="-304800" lvl="4" marL="2286000" algn="l">
              <a:lnSpc>
                <a:spcPct val="115000"/>
              </a:lnSpc>
              <a:spcBef>
                <a:spcPts val="1600"/>
              </a:spcBef>
              <a:spcAft>
                <a:spcPts val="0"/>
              </a:spcAft>
              <a:buClr>
                <a:srgbClr val="434343"/>
              </a:buClr>
              <a:buSzPts val="1200"/>
              <a:buFont typeface="Roboto Condensed"/>
              <a:buAutoNum type="alphaLcPeriod"/>
              <a:defRPr sz="1400">
                <a:solidFill>
                  <a:schemeClr val="accent2"/>
                </a:solidFill>
                <a:latin typeface="Nunito"/>
                <a:ea typeface="Nunito"/>
                <a:cs typeface="Nunito"/>
                <a:sym typeface="Nunito"/>
              </a:defRPr>
            </a:lvl5pPr>
            <a:lvl6pPr indent="-304800" lvl="5" marL="2743200" algn="l">
              <a:lnSpc>
                <a:spcPct val="115000"/>
              </a:lnSpc>
              <a:spcBef>
                <a:spcPts val="1600"/>
              </a:spcBef>
              <a:spcAft>
                <a:spcPts val="0"/>
              </a:spcAft>
              <a:buClr>
                <a:srgbClr val="434343"/>
              </a:buClr>
              <a:buSzPts val="1200"/>
              <a:buFont typeface="Roboto Condensed"/>
              <a:buAutoNum type="romanLcPeriod"/>
              <a:defRPr sz="1400">
                <a:solidFill>
                  <a:schemeClr val="accent2"/>
                </a:solidFill>
                <a:latin typeface="Nunito"/>
                <a:ea typeface="Nunito"/>
                <a:cs typeface="Nunito"/>
                <a:sym typeface="Nunito"/>
              </a:defRPr>
            </a:lvl6pPr>
            <a:lvl7pPr indent="-304800" lvl="6" marL="3200400" algn="l">
              <a:lnSpc>
                <a:spcPct val="115000"/>
              </a:lnSpc>
              <a:spcBef>
                <a:spcPts val="1600"/>
              </a:spcBef>
              <a:spcAft>
                <a:spcPts val="0"/>
              </a:spcAft>
              <a:buClr>
                <a:srgbClr val="434343"/>
              </a:buClr>
              <a:buSzPts val="1200"/>
              <a:buFont typeface="Roboto Condensed"/>
              <a:buAutoNum type="arabicPeriod"/>
              <a:defRPr sz="1400">
                <a:solidFill>
                  <a:schemeClr val="accent2"/>
                </a:solidFill>
                <a:latin typeface="Nunito"/>
                <a:ea typeface="Nunito"/>
                <a:cs typeface="Nunito"/>
                <a:sym typeface="Nunito"/>
              </a:defRPr>
            </a:lvl7pPr>
            <a:lvl8pPr indent="-304800" lvl="7" marL="3657600" algn="l">
              <a:lnSpc>
                <a:spcPct val="115000"/>
              </a:lnSpc>
              <a:spcBef>
                <a:spcPts val="1600"/>
              </a:spcBef>
              <a:spcAft>
                <a:spcPts val="0"/>
              </a:spcAft>
              <a:buClr>
                <a:srgbClr val="434343"/>
              </a:buClr>
              <a:buSzPts val="1200"/>
              <a:buFont typeface="Roboto Condensed"/>
              <a:buAutoNum type="alphaLcPeriod"/>
              <a:defRPr sz="1400">
                <a:solidFill>
                  <a:schemeClr val="accent2"/>
                </a:solidFill>
                <a:latin typeface="Nunito"/>
                <a:ea typeface="Nunito"/>
                <a:cs typeface="Nunito"/>
                <a:sym typeface="Nunito"/>
              </a:defRPr>
            </a:lvl8pPr>
            <a:lvl9pPr indent="-304800" lvl="8" marL="4114800" algn="l">
              <a:lnSpc>
                <a:spcPct val="115000"/>
              </a:lnSpc>
              <a:spcBef>
                <a:spcPts val="1600"/>
              </a:spcBef>
              <a:spcAft>
                <a:spcPts val="1600"/>
              </a:spcAft>
              <a:buClr>
                <a:srgbClr val="434343"/>
              </a:buClr>
              <a:buSzPts val="1200"/>
              <a:buFont typeface="Roboto Condensed"/>
              <a:buAutoNum type="romanLcPeriod"/>
              <a:defRPr sz="1400">
                <a:solidFill>
                  <a:schemeClr val="accent2"/>
                </a:solidFill>
                <a:latin typeface="Nunito"/>
                <a:ea typeface="Nunito"/>
                <a:cs typeface="Nunito"/>
                <a:sym typeface="Nunito"/>
              </a:defRPr>
            </a:lvl9pPr>
          </a:lstStyle>
          <a:p/>
        </p:txBody>
      </p:sp>
      <p:grpSp>
        <p:nvGrpSpPr>
          <p:cNvPr id="205" name="Google Shape;205;p3"/>
          <p:cNvGrpSpPr/>
          <p:nvPr/>
        </p:nvGrpSpPr>
        <p:grpSpPr>
          <a:xfrm>
            <a:off x="559042" y="385750"/>
            <a:ext cx="308365" cy="307515"/>
            <a:chOff x="2601030" y="2721166"/>
            <a:chExt cx="358773" cy="357783"/>
          </a:xfrm>
        </p:grpSpPr>
        <p:sp>
          <p:nvSpPr>
            <p:cNvPr id="206" name="Google Shape;206;p3"/>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3"/>
          <p:cNvGrpSpPr/>
          <p:nvPr/>
        </p:nvGrpSpPr>
        <p:grpSpPr>
          <a:xfrm>
            <a:off x="8276597" y="4454826"/>
            <a:ext cx="308365" cy="307515"/>
            <a:chOff x="2601030" y="2721166"/>
            <a:chExt cx="358773" cy="357783"/>
          </a:xfrm>
        </p:grpSpPr>
        <p:sp>
          <p:nvSpPr>
            <p:cNvPr id="215" name="Google Shape;215;p3"/>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6" name="Shape 1856"/>
        <p:cNvGrpSpPr/>
        <p:nvPr/>
      </p:nvGrpSpPr>
      <p:grpSpPr>
        <a:xfrm>
          <a:off x="0" y="0"/>
          <a:ext cx="0" cy="0"/>
          <a:chOff x="0" y="0"/>
          <a:chExt cx="0" cy="0"/>
        </a:xfrm>
      </p:grpSpPr>
      <p:sp>
        <p:nvSpPr>
          <p:cNvPr id="1857" name="Google Shape;1857;p21"/>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1"/>
          <p:cNvSpPr txBox="1"/>
          <p:nvPr>
            <p:ph type="title"/>
          </p:nvPr>
        </p:nvSpPr>
        <p:spPr>
          <a:xfrm>
            <a:off x="1275150" y="2183700"/>
            <a:ext cx="6593700" cy="77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4800"/>
              <a:buNone/>
              <a:defRPr sz="5500">
                <a:solidFill>
                  <a:schemeClr val="accent1"/>
                </a:solidFill>
                <a:latin typeface="Montserrat"/>
                <a:ea typeface="Montserrat"/>
                <a:cs typeface="Montserrat"/>
                <a:sym typeface="Montserrat"/>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grpSp>
        <p:nvGrpSpPr>
          <p:cNvPr id="1859" name="Google Shape;1859;p21"/>
          <p:cNvGrpSpPr/>
          <p:nvPr/>
        </p:nvGrpSpPr>
        <p:grpSpPr>
          <a:xfrm>
            <a:off x="771271" y="3950636"/>
            <a:ext cx="750503" cy="917364"/>
            <a:chOff x="794919" y="4014442"/>
            <a:chExt cx="750503" cy="917364"/>
          </a:xfrm>
        </p:grpSpPr>
        <p:sp>
          <p:nvSpPr>
            <p:cNvPr id="1860" name="Google Shape;1860;p21"/>
            <p:cNvSpPr/>
            <p:nvPr/>
          </p:nvSpPr>
          <p:spPr>
            <a:xfrm>
              <a:off x="794919" y="4098387"/>
              <a:ext cx="750503" cy="833419"/>
            </a:xfrm>
            <a:custGeom>
              <a:rect b="b" l="l" r="r" t="t"/>
              <a:pathLst>
                <a:path extrusionOk="0" fill="none" h="22726" w="20465">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21"/>
            <p:cNvSpPr/>
            <p:nvPr/>
          </p:nvSpPr>
          <p:spPr>
            <a:xfrm>
              <a:off x="967797" y="4578039"/>
              <a:ext cx="404754" cy="7041"/>
            </a:xfrm>
            <a:custGeom>
              <a:rect b="b" l="l" r="r" t="t"/>
              <a:pathLst>
                <a:path extrusionOk="0" fill="none" h="192" w="11037">
                  <a:moveTo>
                    <a:pt x="1" y="192"/>
                  </a:moveTo>
                  <a:lnTo>
                    <a:pt x="11036"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1"/>
            <p:cNvSpPr/>
            <p:nvPr/>
          </p:nvSpPr>
          <p:spPr>
            <a:xfrm>
              <a:off x="1033773" y="4014442"/>
              <a:ext cx="272807" cy="76976"/>
            </a:xfrm>
            <a:custGeom>
              <a:rect b="b" l="l" r="r" t="t"/>
              <a:pathLst>
                <a:path extrusionOk="0" fill="none" h="2099" w="7439">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3" name="Google Shape;1863;p21"/>
          <p:cNvGrpSpPr/>
          <p:nvPr/>
        </p:nvGrpSpPr>
        <p:grpSpPr>
          <a:xfrm>
            <a:off x="755107" y="3481874"/>
            <a:ext cx="210867" cy="780481"/>
            <a:chOff x="2419167" y="1286206"/>
            <a:chExt cx="210867" cy="780481"/>
          </a:xfrm>
        </p:grpSpPr>
        <p:sp>
          <p:nvSpPr>
            <p:cNvPr id="1864" name="Google Shape;1864;p21"/>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1"/>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1"/>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1"/>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1"/>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1"/>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1"/>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1"/>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1"/>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1"/>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1"/>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1"/>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1"/>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1"/>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1"/>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9" name="Google Shape;1879;p21"/>
          <p:cNvGrpSpPr/>
          <p:nvPr/>
        </p:nvGrpSpPr>
        <p:grpSpPr>
          <a:xfrm>
            <a:off x="295424" y="4168520"/>
            <a:ext cx="509674" cy="559624"/>
            <a:chOff x="1693693" y="-2602979"/>
            <a:chExt cx="509674" cy="559624"/>
          </a:xfrm>
        </p:grpSpPr>
        <p:sp>
          <p:nvSpPr>
            <p:cNvPr id="1880" name="Google Shape;1880;p21"/>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1"/>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1"/>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1"/>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1"/>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1"/>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1"/>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1"/>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1"/>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9" name="Google Shape;1889;p21"/>
          <p:cNvGrpSpPr/>
          <p:nvPr/>
        </p:nvGrpSpPr>
        <p:grpSpPr>
          <a:xfrm flipH="1">
            <a:off x="1030668" y="315013"/>
            <a:ext cx="606514" cy="741055"/>
            <a:chOff x="6180225" y="405175"/>
            <a:chExt cx="606514" cy="741055"/>
          </a:xfrm>
        </p:grpSpPr>
        <p:sp>
          <p:nvSpPr>
            <p:cNvPr id="1890" name="Google Shape;1890;p21"/>
            <p:cNvSpPr/>
            <p:nvPr/>
          </p:nvSpPr>
          <p:spPr>
            <a:xfrm>
              <a:off x="6180225" y="472428"/>
              <a:ext cx="606514" cy="673802"/>
            </a:xfrm>
            <a:custGeom>
              <a:rect b="b" l="l" r="r" t="t"/>
              <a:pathLst>
                <a:path extrusionOk="0" fill="none" h="18285" w="16459">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1"/>
            <p:cNvSpPr/>
            <p:nvPr/>
          </p:nvSpPr>
          <p:spPr>
            <a:xfrm>
              <a:off x="6319781" y="860030"/>
              <a:ext cx="327375" cy="6043"/>
            </a:xfrm>
            <a:custGeom>
              <a:rect b="b" l="l" r="r" t="t"/>
              <a:pathLst>
                <a:path extrusionOk="0" fill="none" h="164" w="8884">
                  <a:moveTo>
                    <a:pt x="1" y="164"/>
                  </a:moveTo>
                  <a:lnTo>
                    <a:pt x="888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1"/>
            <p:cNvSpPr/>
            <p:nvPr/>
          </p:nvSpPr>
          <p:spPr>
            <a:xfrm>
              <a:off x="6374026" y="405175"/>
              <a:ext cx="219921" cy="62277"/>
            </a:xfrm>
            <a:custGeom>
              <a:rect b="b" l="l" r="r" t="t"/>
              <a:pathLst>
                <a:path extrusionOk="0" fill="none" h="1690" w="5968">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3" name="Google Shape;1893;p21"/>
          <p:cNvGrpSpPr/>
          <p:nvPr/>
        </p:nvGrpSpPr>
        <p:grpSpPr>
          <a:xfrm>
            <a:off x="300421" y="2848081"/>
            <a:ext cx="457673" cy="400720"/>
            <a:chOff x="299281" y="2848081"/>
            <a:chExt cx="457673" cy="400720"/>
          </a:xfrm>
        </p:grpSpPr>
        <p:sp>
          <p:nvSpPr>
            <p:cNvPr id="1894" name="Google Shape;1894;p21"/>
            <p:cNvSpPr/>
            <p:nvPr/>
          </p:nvSpPr>
          <p:spPr>
            <a:xfrm>
              <a:off x="299281" y="2848081"/>
              <a:ext cx="457673" cy="400720"/>
            </a:xfrm>
            <a:custGeom>
              <a:rect b="b" l="l" r="r" t="t"/>
              <a:pathLst>
                <a:path extrusionOk="0" fill="none" h="10927" w="12480">
                  <a:moveTo>
                    <a:pt x="3106" y="10927"/>
                  </a:moveTo>
                  <a:lnTo>
                    <a:pt x="0" y="5586"/>
                  </a:lnTo>
                  <a:lnTo>
                    <a:pt x="3106" y="109"/>
                  </a:lnTo>
                  <a:lnTo>
                    <a:pt x="9346" y="1"/>
                  </a:lnTo>
                  <a:lnTo>
                    <a:pt x="12480" y="5368"/>
                  </a:lnTo>
                  <a:lnTo>
                    <a:pt x="9346" y="10818"/>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21"/>
            <p:cNvSpPr/>
            <p:nvPr/>
          </p:nvSpPr>
          <p:spPr>
            <a:xfrm>
              <a:off x="388214" y="2929019"/>
              <a:ext cx="278821" cy="241855"/>
            </a:xfrm>
            <a:custGeom>
              <a:rect b="b" l="l" r="r" t="t"/>
              <a:pathLst>
                <a:path extrusionOk="0" fill="none" h="6595" w="7603">
                  <a:moveTo>
                    <a:pt x="7602" y="3189"/>
                  </a:moveTo>
                  <a:lnTo>
                    <a:pt x="5722" y="6513"/>
                  </a:lnTo>
                  <a:lnTo>
                    <a:pt x="1908" y="6595"/>
                  </a:lnTo>
                  <a:lnTo>
                    <a:pt x="0" y="3325"/>
                  </a:lnTo>
                  <a:lnTo>
                    <a:pt x="1908"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6" name="Google Shape;1896;p21"/>
          <p:cNvGrpSpPr/>
          <p:nvPr/>
        </p:nvGrpSpPr>
        <p:grpSpPr>
          <a:xfrm>
            <a:off x="796063" y="2795124"/>
            <a:ext cx="128941" cy="128941"/>
            <a:chOff x="794923" y="2795124"/>
            <a:chExt cx="128941" cy="128941"/>
          </a:xfrm>
        </p:grpSpPr>
        <p:sp>
          <p:nvSpPr>
            <p:cNvPr id="1897" name="Google Shape;1897;p21"/>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1"/>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9" name="Google Shape;1899;p21"/>
          <p:cNvGrpSpPr/>
          <p:nvPr/>
        </p:nvGrpSpPr>
        <p:grpSpPr>
          <a:xfrm>
            <a:off x="1905059" y="388585"/>
            <a:ext cx="302661" cy="301826"/>
            <a:chOff x="2601030" y="2721166"/>
            <a:chExt cx="358773" cy="357783"/>
          </a:xfrm>
        </p:grpSpPr>
        <p:sp>
          <p:nvSpPr>
            <p:cNvPr id="1900" name="Google Shape;1900;p21"/>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1"/>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1"/>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1"/>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1"/>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1"/>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1"/>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21"/>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8" name="Google Shape;1908;p21"/>
          <p:cNvGrpSpPr/>
          <p:nvPr/>
        </p:nvGrpSpPr>
        <p:grpSpPr>
          <a:xfrm flipH="1">
            <a:off x="263378" y="244060"/>
            <a:ext cx="798797" cy="813307"/>
            <a:chOff x="3411440" y="2423377"/>
            <a:chExt cx="991309" cy="1009316"/>
          </a:xfrm>
        </p:grpSpPr>
        <p:sp>
          <p:nvSpPr>
            <p:cNvPr id="1909" name="Google Shape;1909;p21"/>
            <p:cNvSpPr/>
            <p:nvPr/>
          </p:nvSpPr>
          <p:spPr>
            <a:xfrm>
              <a:off x="3411440" y="2423377"/>
              <a:ext cx="585623" cy="591601"/>
            </a:xfrm>
            <a:custGeom>
              <a:rect b="b" l="l" r="r" t="t"/>
              <a:pathLst>
                <a:path extrusionOk="0" fill="none" h="16132" w="15969">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1"/>
            <p:cNvSpPr/>
            <p:nvPr/>
          </p:nvSpPr>
          <p:spPr>
            <a:xfrm>
              <a:off x="3704241" y="2524303"/>
              <a:ext cx="192897" cy="191907"/>
            </a:xfrm>
            <a:custGeom>
              <a:rect b="b" l="l" r="r" t="t"/>
              <a:pathLst>
                <a:path extrusionOk="0" fill="none" h="5233" w="5260">
                  <a:moveTo>
                    <a:pt x="1" y="55"/>
                  </a:moveTo>
                  <a:cubicBezTo>
                    <a:pt x="2889" y="1"/>
                    <a:pt x="5259" y="2317"/>
                    <a:pt x="5259" y="5232"/>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1"/>
            <p:cNvSpPr/>
            <p:nvPr/>
          </p:nvSpPr>
          <p:spPr>
            <a:xfrm>
              <a:off x="3959048" y="2992990"/>
              <a:ext cx="443701" cy="439703"/>
            </a:xfrm>
            <a:custGeom>
              <a:rect b="b" l="l" r="r" t="t"/>
              <a:pathLst>
                <a:path extrusionOk="0" fill="none" h="11990" w="12099">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1"/>
            <p:cNvSpPr/>
            <p:nvPr/>
          </p:nvSpPr>
          <p:spPr>
            <a:xfrm>
              <a:off x="3897107" y="2935009"/>
              <a:ext cx="93955" cy="91975"/>
            </a:xfrm>
            <a:custGeom>
              <a:rect b="b" l="l" r="r" t="t"/>
              <a:pathLst>
                <a:path extrusionOk="0" fill="none" h="2508" w="2562">
                  <a:moveTo>
                    <a:pt x="2562" y="2508"/>
                  </a:moveTo>
                  <a:lnTo>
                    <a:pt x="0"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3" name="Google Shape;1913;p21"/>
          <p:cNvGrpSpPr/>
          <p:nvPr/>
        </p:nvGrpSpPr>
        <p:grpSpPr>
          <a:xfrm>
            <a:off x="514135" y="1163760"/>
            <a:ext cx="438065" cy="480997"/>
            <a:chOff x="1693693" y="-2602979"/>
            <a:chExt cx="509674" cy="559624"/>
          </a:xfrm>
        </p:grpSpPr>
        <p:sp>
          <p:nvSpPr>
            <p:cNvPr id="1914" name="Google Shape;1914;p21"/>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1"/>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1"/>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1"/>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1"/>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21"/>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21"/>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1"/>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21"/>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3" name="Google Shape;1923;p21"/>
          <p:cNvGrpSpPr/>
          <p:nvPr/>
        </p:nvGrpSpPr>
        <p:grpSpPr>
          <a:xfrm flipH="1">
            <a:off x="287634" y="1726737"/>
            <a:ext cx="184903" cy="235878"/>
            <a:chOff x="2947570" y="-1075969"/>
            <a:chExt cx="184903" cy="235878"/>
          </a:xfrm>
        </p:grpSpPr>
        <p:sp>
          <p:nvSpPr>
            <p:cNvPr id="1924" name="Google Shape;1924;p21"/>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21"/>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21"/>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7" name="Google Shape;1927;p21"/>
          <p:cNvGrpSpPr/>
          <p:nvPr/>
        </p:nvGrpSpPr>
        <p:grpSpPr>
          <a:xfrm>
            <a:off x="1130046" y="1264806"/>
            <a:ext cx="187264" cy="187264"/>
            <a:chOff x="1447449" y="4268259"/>
            <a:chExt cx="217875" cy="217875"/>
          </a:xfrm>
        </p:grpSpPr>
        <p:sp>
          <p:nvSpPr>
            <p:cNvPr id="1928" name="Google Shape;1928;p21"/>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21"/>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1"/>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21"/>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21"/>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21"/>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21"/>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21"/>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6" name="Google Shape;1936;p21"/>
          <p:cNvGrpSpPr/>
          <p:nvPr/>
        </p:nvGrpSpPr>
        <p:grpSpPr>
          <a:xfrm>
            <a:off x="8371554" y="237156"/>
            <a:ext cx="511655" cy="625154"/>
            <a:chOff x="6180225" y="405175"/>
            <a:chExt cx="606514" cy="741055"/>
          </a:xfrm>
        </p:grpSpPr>
        <p:sp>
          <p:nvSpPr>
            <p:cNvPr id="1937" name="Google Shape;1937;p21"/>
            <p:cNvSpPr/>
            <p:nvPr/>
          </p:nvSpPr>
          <p:spPr>
            <a:xfrm>
              <a:off x="6180225" y="472428"/>
              <a:ext cx="606514" cy="673802"/>
            </a:xfrm>
            <a:custGeom>
              <a:rect b="b" l="l" r="r" t="t"/>
              <a:pathLst>
                <a:path extrusionOk="0" fill="none" h="18285" w="16459">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1"/>
            <p:cNvSpPr/>
            <p:nvPr/>
          </p:nvSpPr>
          <p:spPr>
            <a:xfrm>
              <a:off x="6319781" y="860030"/>
              <a:ext cx="327375" cy="6043"/>
            </a:xfrm>
            <a:custGeom>
              <a:rect b="b" l="l" r="r" t="t"/>
              <a:pathLst>
                <a:path extrusionOk="0" fill="none" h="164" w="8884">
                  <a:moveTo>
                    <a:pt x="1" y="164"/>
                  </a:moveTo>
                  <a:lnTo>
                    <a:pt x="888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21"/>
            <p:cNvSpPr/>
            <p:nvPr/>
          </p:nvSpPr>
          <p:spPr>
            <a:xfrm>
              <a:off x="6374026" y="405175"/>
              <a:ext cx="219921" cy="62277"/>
            </a:xfrm>
            <a:custGeom>
              <a:rect b="b" l="l" r="r" t="t"/>
              <a:pathLst>
                <a:path extrusionOk="0" fill="none" h="1690" w="5968">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0" name="Google Shape;1940;p21"/>
          <p:cNvGrpSpPr/>
          <p:nvPr/>
        </p:nvGrpSpPr>
        <p:grpSpPr>
          <a:xfrm flipH="1" rot="5400000">
            <a:off x="8093800" y="4189267"/>
            <a:ext cx="703922" cy="736810"/>
            <a:chOff x="3153626" y="-2653955"/>
            <a:chExt cx="834426" cy="873411"/>
          </a:xfrm>
        </p:grpSpPr>
        <p:sp>
          <p:nvSpPr>
            <p:cNvPr id="1941" name="Google Shape;1941;p21"/>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21"/>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21"/>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21"/>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21"/>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21"/>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21"/>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8" name="Google Shape;1948;p21"/>
          <p:cNvGrpSpPr/>
          <p:nvPr/>
        </p:nvGrpSpPr>
        <p:grpSpPr>
          <a:xfrm flipH="1" rot="5400000">
            <a:off x="8605367" y="3117830"/>
            <a:ext cx="193077" cy="245361"/>
            <a:chOff x="2079424" y="521748"/>
            <a:chExt cx="228873" cy="290850"/>
          </a:xfrm>
        </p:grpSpPr>
        <p:sp>
          <p:nvSpPr>
            <p:cNvPr id="1949" name="Google Shape;1949;p21"/>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1"/>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21"/>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2" name="Google Shape;1952;p21"/>
          <p:cNvGrpSpPr/>
          <p:nvPr/>
        </p:nvGrpSpPr>
        <p:grpSpPr>
          <a:xfrm flipH="1">
            <a:off x="7868851" y="377844"/>
            <a:ext cx="384731" cy="590613"/>
            <a:chOff x="1603769" y="107044"/>
            <a:chExt cx="384731" cy="590613"/>
          </a:xfrm>
        </p:grpSpPr>
        <p:sp>
          <p:nvSpPr>
            <p:cNvPr id="1953" name="Google Shape;1953;p21"/>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1"/>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1"/>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1"/>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1"/>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21"/>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1"/>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0" name="Google Shape;1960;p21"/>
          <p:cNvGrpSpPr/>
          <p:nvPr/>
        </p:nvGrpSpPr>
        <p:grpSpPr>
          <a:xfrm flipH="1">
            <a:off x="7637259" y="1057462"/>
            <a:ext cx="184903" cy="235878"/>
            <a:chOff x="2947570" y="-1075969"/>
            <a:chExt cx="184903" cy="235878"/>
          </a:xfrm>
        </p:grpSpPr>
        <p:sp>
          <p:nvSpPr>
            <p:cNvPr id="1961" name="Google Shape;1961;p21"/>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1"/>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1"/>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4" name="Google Shape;1964;p21"/>
          <p:cNvGrpSpPr/>
          <p:nvPr/>
        </p:nvGrpSpPr>
        <p:grpSpPr>
          <a:xfrm flipH="1">
            <a:off x="8139565" y="1043518"/>
            <a:ext cx="670541" cy="672920"/>
            <a:chOff x="4492684" y="662647"/>
            <a:chExt cx="847391" cy="850399"/>
          </a:xfrm>
        </p:grpSpPr>
        <p:sp>
          <p:nvSpPr>
            <p:cNvPr id="1965" name="Google Shape;1965;p21"/>
            <p:cNvSpPr/>
            <p:nvPr/>
          </p:nvSpPr>
          <p:spPr>
            <a:xfrm>
              <a:off x="4492684" y="662647"/>
              <a:ext cx="847391" cy="850399"/>
            </a:xfrm>
            <a:custGeom>
              <a:rect b="b" l="l" r="r" t="t"/>
              <a:pathLst>
                <a:path extrusionOk="0" fill="none" h="23189" w="23107">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21"/>
            <p:cNvSpPr/>
            <p:nvPr/>
          </p:nvSpPr>
          <p:spPr>
            <a:xfrm>
              <a:off x="4858428" y="1029382"/>
              <a:ext cx="115922" cy="115958"/>
            </a:xfrm>
            <a:custGeom>
              <a:rect b="b" l="l" r="r" t="t"/>
              <a:pathLst>
                <a:path extrusionOk="0" fill="none" h="3162" w="3161">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21"/>
            <p:cNvSpPr/>
            <p:nvPr/>
          </p:nvSpPr>
          <p:spPr>
            <a:xfrm>
              <a:off x="4770485" y="792581"/>
              <a:ext cx="291803" cy="197885"/>
            </a:xfrm>
            <a:custGeom>
              <a:rect b="b" l="l" r="r" t="t"/>
              <a:pathLst>
                <a:path extrusionOk="0" fill="none" h="5396" w="7957">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21"/>
            <p:cNvSpPr/>
            <p:nvPr/>
          </p:nvSpPr>
          <p:spPr>
            <a:xfrm>
              <a:off x="4623571" y="1091360"/>
              <a:ext cx="235878" cy="250840"/>
            </a:xfrm>
            <a:custGeom>
              <a:rect b="b" l="l" r="r" t="t"/>
              <a:pathLst>
                <a:path extrusionOk="0" fill="none" h="6840" w="6432">
                  <a:moveTo>
                    <a:pt x="4878" y="0"/>
                  </a:moveTo>
                  <a:lnTo>
                    <a:pt x="1" y="82"/>
                  </a:lnTo>
                  <a:cubicBezTo>
                    <a:pt x="1" y="2861"/>
                    <a:pt x="1499" y="5450"/>
                    <a:pt x="3924" y="6839"/>
                  </a:cubicBezTo>
                  <a:lnTo>
                    <a:pt x="6431" y="2589"/>
                  </a:lnTo>
                  <a:cubicBezTo>
                    <a:pt x="5478" y="2071"/>
                    <a:pt x="4905" y="1063"/>
                    <a:pt x="4878" y="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1"/>
            <p:cNvSpPr/>
            <p:nvPr/>
          </p:nvSpPr>
          <p:spPr>
            <a:xfrm>
              <a:off x="4973326" y="1083365"/>
              <a:ext cx="236868" cy="253847"/>
            </a:xfrm>
            <a:custGeom>
              <a:rect b="b" l="l" r="r" t="t"/>
              <a:pathLst>
                <a:path extrusionOk="0" fill="none" h="6922" w="6459">
                  <a:moveTo>
                    <a:pt x="6458" y="0"/>
                  </a:moveTo>
                  <a:lnTo>
                    <a:pt x="1554" y="109"/>
                  </a:lnTo>
                  <a:cubicBezTo>
                    <a:pt x="1526" y="1199"/>
                    <a:pt x="954" y="2207"/>
                    <a:pt x="1" y="2780"/>
                  </a:cubicBezTo>
                  <a:lnTo>
                    <a:pt x="2507" y="6921"/>
                  </a:lnTo>
                  <a:cubicBezTo>
                    <a:pt x="4932" y="5450"/>
                    <a:pt x="6431" y="2834"/>
                    <a:pt x="6458" y="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0" name="Google Shape;1970;p21"/>
          <p:cNvSpPr/>
          <p:nvPr/>
        </p:nvSpPr>
        <p:spPr>
          <a:xfrm>
            <a:off x="8695441" y="1963315"/>
            <a:ext cx="90948" cy="91975"/>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1" name="Google Shape;1971;p21"/>
          <p:cNvGrpSpPr/>
          <p:nvPr/>
        </p:nvGrpSpPr>
        <p:grpSpPr>
          <a:xfrm flipH="1">
            <a:off x="7362735" y="4329753"/>
            <a:ext cx="557642" cy="557642"/>
            <a:chOff x="3560335" y="-646412"/>
            <a:chExt cx="557642" cy="557642"/>
          </a:xfrm>
        </p:grpSpPr>
        <p:sp>
          <p:nvSpPr>
            <p:cNvPr id="1972" name="Google Shape;1972;p21"/>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21"/>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21"/>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21"/>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1"/>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21"/>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21"/>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21"/>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21"/>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1" name="Google Shape;1981;p21"/>
          <p:cNvGrpSpPr/>
          <p:nvPr/>
        </p:nvGrpSpPr>
        <p:grpSpPr>
          <a:xfrm>
            <a:off x="8114520" y="3338333"/>
            <a:ext cx="576312" cy="578897"/>
            <a:chOff x="1889565" y="-3382437"/>
            <a:chExt cx="670520" cy="673527"/>
          </a:xfrm>
        </p:grpSpPr>
        <p:sp>
          <p:nvSpPr>
            <p:cNvPr id="1982" name="Google Shape;1982;p21"/>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1"/>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21"/>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1"/>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1"/>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7" name="Google Shape;1987;p21"/>
          <p:cNvGrpSpPr/>
          <p:nvPr/>
        </p:nvGrpSpPr>
        <p:grpSpPr>
          <a:xfrm rot="10800000">
            <a:off x="7097105" y="223648"/>
            <a:ext cx="479293" cy="479293"/>
            <a:chOff x="3560335" y="-646412"/>
            <a:chExt cx="557642" cy="557642"/>
          </a:xfrm>
        </p:grpSpPr>
        <p:sp>
          <p:nvSpPr>
            <p:cNvPr id="1988" name="Google Shape;1988;p21"/>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21"/>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1"/>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1"/>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21"/>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1"/>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21"/>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21"/>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21"/>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7" name="Google Shape;1997;p21"/>
          <p:cNvGrpSpPr/>
          <p:nvPr/>
        </p:nvGrpSpPr>
        <p:grpSpPr>
          <a:xfrm flipH="1" rot="5400000">
            <a:off x="8526017" y="3979731"/>
            <a:ext cx="202705" cy="497323"/>
            <a:chOff x="6219428" y="3871144"/>
            <a:chExt cx="235841" cy="578619"/>
          </a:xfrm>
        </p:grpSpPr>
        <p:sp>
          <p:nvSpPr>
            <p:cNvPr id="1998" name="Google Shape;1998;p21"/>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21"/>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21"/>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1" name="Google Shape;2001;p21"/>
          <p:cNvSpPr/>
          <p:nvPr/>
        </p:nvSpPr>
        <p:spPr>
          <a:xfrm>
            <a:off x="1630891" y="4714790"/>
            <a:ext cx="90948" cy="91975"/>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2">
  <p:cSld name="CUSTOM_13">
    <p:spTree>
      <p:nvGrpSpPr>
        <p:cNvPr id="2002" name="Shape 2002"/>
        <p:cNvGrpSpPr/>
        <p:nvPr/>
      </p:nvGrpSpPr>
      <p:grpSpPr>
        <a:xfrm>
          <a:off x="0" y="0"/>
          <a:ext cx="0" cy="0"/>
          <a:chOff x="0" y="0"/>
          <a:chExt cx="0" cy="0"/>
        </a:xfrm>
      </p:grpSpPr>
      <p:sp>
        <p:nvSpPr>
          <p:cNvPr id="2003" name="Google Shape;2003;p22"/>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22"/>
          <p:cNvSpPr txBox="1"/>
          <p:nvPr>
            <p:ph type="title"/>
          </p:nvPr>
        </p:nvSpPr>
        <p:spPr>
          <a:xfrm>
            <a:off x="3147750" y="539500"/>
            <a:ext cx="28485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4000">
                <a:solidFill>
                  <a:schemeClr val="accent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2005" name="Google Shape;2005;p22"/>
          <p:cNvSpPr txBox="1"/>
          <p:nvPr>
            <p:ph idx="1" type="subTitle"/>
          </p:nvPr>
        </p:nvSpPr>
        <p:spPr>
          <a:xfrm>
            <a:off x="664768" y="2833800"/>
            <a:ext cx="1493700" cy="75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2006" name="Google Shape;2006;p22"/>
          <p:cNvSpPr txBox="1"/>
          <p:nvPr>
            <p:ph idx="2" type="subTitle"/>
          </p:nvPr>
        </p:nvSpPr>
        <p:spPr>
          <a:xfrm>
            <a:off x="2771701" y="2833800"/>
            <a:ext cx="1493700" cy="75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2007" name="Google Shape;2007;p22"/>
          <p:cNvSpPr txBox="1"/>
          <p:nvPr>
            <p:ph idx="3" type="subTitle"/>
          </p:nvPr>
        </p:nvSpPr>
        <p:spPr>
          <a:xfrm>
            <a:off x="4878635" y="2833800"/>
            <a:ext cx="1493700" cy="75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2008" name="Google Shape;2008;p22"/>
          <p:cNvSpPr txBox="1"/>
          <p:nvPr>
            <p:ph idx="4" type="subTitle"/>
          </p:nvPr>
        </p:nvSpPr>
        <p:spPr>
          <a:xfrm>
            <a:off x="6985568" y="2833800"/>
            <a:ext cx="1493700" cy="75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grpSp>
        <p:nvGrpSpPr>
          <p:cNvPr id="2009" name="Google Shape;2009;p22"/>
          <p:cNvGrpSpPr/>
          <p:nvPr/>
        </p:nvGrpSpPr>
        <p:grpSpPr>
          <a:xfrm flipH="1" rot="7200071">
            <a:off x="7926703" y="548752"/>
            <a:ext cx="717247" cy="750758"/>
            <a:chOff x="3153626" y="-2653955"/>
            <a:chExt cx="834426" cy="873411"/>
          </a:xfrm>
        </p:grpSpPr>
        <p:sp>
          <p:nvSpPr>
            <p:cNvPr id="2010" name="Google Shape;2010;p22"/>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22"/>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22"/>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22"/>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22"/>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22"/>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22"/>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7" name="Google Shape;2017;p22"/>
          <p:cNvGrpSpPr/>
          <p:nvPr/>
        </p:nvGrpSpPr>
        <p:grpSpPr>
          <a:xfrm flipH="1" rot="10800000">
            <a:off x="8666958" y="1710985"/>
            <a:ext cx="166649" cy="167501"/>
            <a:chOff x="3407917" y="-1400250"/>
            <a:chExt cx="193891" cy="194881"/>
          </a:xfrm>
        </p:grpSpPr>
        <p:sp>
          <p:nvSpPr>
            <p:cNvPr id="2018" name="Google Shape;2018;p22"/>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22"/>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22"/>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22"/>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22"/>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22"/>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22"/>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22"/>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6" name="Google Shape;2026;p22"/>
          <p:cNvGrpSpPr/>
          <p:nvPr/>
        </p:nvGrpSpPr>
        <p:grpSpPr>
          <a:xfrm flipH="1" rot="10800000">
            <a:off x="8648721" y="925348"/>
            <a:ext cx="202705" cy="497323"/>
            <a:chOff x="6219428" y="3871144"/>
            <a:chExt cx="235841" cy="578619"/>
          </a:xfrm>
        </p:grpSpPr>
        <p:sp>
          <p:nvSpPr>
            <p:cNvPr id="2027" name="Google Shape;2027;p22"/>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22"/>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22"/>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0" name="Google Shape;2030;p22"/>
          <p:cNvGrpSpPr/>
          <p:nvPr/>
        </p:nvGrpSpPr>
        <p:grpSpPr>
          <a:xfrm flipH="1" rot="10800000">
            <a:off x="8416472" y="1404735"/>
            <a:ext cx="196716" cy="249985"/>
            <a:chOff x="2079424" y="521748"/>
            <a:chExt cx="228873" cy="290850"/>
          </a:xfrm>
        </p:grpSpPr>
        <p:sp>
          <p:nvSpPr>
            <p:cNvPr id="2031" name="Google Shape;2031;p22"/>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22"/>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22"/>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4" name="Google Shape;2034;p22"/>
          <p:cNvGrpSpPr/>
          <p:nvPr/>
        </p:nvGrpSpPr>
        <p:grpSpPr>
          <a:xfrm flipH="1" rot="-5400000">
            <a:off x="7463014" y="230671"/>
            <a:ext cx="479293" cy="479293"/>
            <a:chOff x="3560335" y="-646412"/>
            <a:chExt cx="557642" cy="557642"/>
          </a:xfrm>
        </p:grpSpPr>
        <p:sp>
          <p:nvSpPr>
            <p:cNvPr id="2035" name="Google Shape;2035;p22"/>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22"/>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22"/>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22"/>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22"/>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22"/>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22"/>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22"/>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22"/>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4" name="Google Shape;2044;p22"/>
          <p:cNvGrpSpPr/>
          <p:nvPr/>
        </p:nvGrpSpPr>
        <p:grpSpPr>
          <a:xfrm flipH="1" rot="10800000">
            <a:off x="8164583" y="1226081"/>
            <a:ext cx="110824" cy="110824"/>
            <a:chOff x="794923" y="2795124"/>
            <a:chExt cx="128941" cy="128941"/>
          </a:xfrm>
        </p:grpSpPr>
        <p:sp>
          <p:nvSpPr>
            <p:cNvPr id="2045" name="Google Shape;2045;p22"/>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22"/>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7" name="Google Shape;2047;p22"/>
          <p:cNvGrpSpPr/>
          <p:nvPr/>
        </p:nvGrpSpPr>
        <p:grpSpPr>
          <a:xfrm flipH="1" rot="10800000">
            <a:off x="8567808" y="613435"/>
            <a:ext cx="166649" cy="167501"/>
            <a:chOff x="3407917" y="-1400250"/>
            <a:chExt cx="193891" cy="194881"/>
          </a:xfrm>
        </p:grpSpPr>
        <p:sp>
          <p:nvSpPr>
            <p:cNvPr id="2048" name="Google Shape;2048;p22"/>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22"/>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22"/>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2"/>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2"/>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22"/>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22"/>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22"/>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6" name="Google Shape;2056;p22"/>
          <p:cNvSpPr/>
          <p:nvPr/>
        </p:nvSpPr>
        <p:spPr>
          <a:xfrm>
            <a:off x="295608" y="4518527"/>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7" name="Google Shape;2057;p22"/>
          <p:cNvGrpSpPr/>
          <p:nvPr/>
        </p:nvGrpSpPr>
        <p:grpSpPr>
          <a:xfrm>
            <a:off x="295591" y="3673310"/>
            <a:ext cx="393370" cy="344419"/>
            <a:chOff x="299281" y="2848081"/>
            <a:chExt cx="457673" cy="400720"/>
          </a:xfrm>
        </p:grpSpPr>
        <p:sp>
          <p:nvSpPr>
            <p:cNvPr id="2058" name="Google Shape;2058;p22"/>
            <p:cNvSpPr/>
            <p:nvPr/>
          </p:nvSpPr>
          <p:spPr>
            <a:xfrm>
              <a:off x="299281" y="2848081"/>
              <a:ext cx="457673" cy="400720"/>
            </a:xfrm>
            <a:custGeom>
              <a:rect b="b" l="l" r="r" t="t"/>
              <a:pathLst>
                <a:path extrusionOk="0" fill="none" h="10927" w="12480">
                  <a:moveTo>
                    <a:pt x="3106" y="10927"/>
                  </a:moveTo>
                  <a:lnTo>
                    <a:pt x="0" y="5586"/>
                  </a:lnTo>
                  <a:lnTo>
                    <a:pt x="3106" y="109"/>
                  </a:lnTo>
                  <a:lnTo>
                    <a:pt x="9346" y="1"/>
                  </a:lnTo>
                  <a:lnTo>
                    <a:pt x="12480" y="5368"/>
                  </a:lnTo>
                  <a:lnTo>
                    <a:pt x="9346" y="1081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22"/>
            <p:cNvSpPr/>
            <p:nvPr/>
          </p:nvSpPr>
          <p:spPr>
            <a:xfrm>
              <a:off x="388214" y="2929019"/>
              <a:ext cx="278821" cy="241855"/>
            </a:xfrm>
            <a:custGeom>
              <a:rect b="b" l="l" r="r" t="t"/>
              <a:pathLst>
                <a:path extrusionOk="0" fill="none" h="6595" w="7603">
                  <a:moveTo>
                    <a:pt x="7602" y="3189"/>
                  </a:moveTo>
                  <a:lnTo>
                    <a:pt x="5722" y="6513"/>
                  </a:lnTo>
                  <a:lnTo>
                    <a:pt x="1908" y="6595"/>
                  </a:lnTo>
                  <a:lnTo>
                    <a:pt x="0" y="3325"/>
                  </a:lnTo>
                  <a:lnTo>
                    <a:pt x="190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0" name="Google Shape;2060;p22"/>
          <p:cNvGrpSpPr/>
          <p:nvPr/>
        </p:nvGrpSpPr>
        <p:grpSpPr>
          <a:xfrm>
            <a:off x="307457" y="3380385"/>
            <a:ext cx="110824" cy="110824"/>
            <a:chOff x="794923" y="2795124"/>
            <a:chExt cx="128941" cy="128941"/>
          </a:xfrm>
        </p:grpSpPr>
        <p:sp>
          <p:nvSpPr>
            <p:cNvPr id="2061" name="Google Shape;2061;p22"/>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22"/>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3" name="Google Shape;2063;p22"/>
          <p:cNvGrpSpPr/>
          <p:nvPr/>
        </p:nvGrpSpPr>
        <p:grpSpPr>
          <a:xfrm>
            <a:off x="686273" y="4113831"/>
            <a:ext cx="181240" cy="670823"/>
            <a:chOff x="2419167" y="1286206"/>
            <a:chExt cx="210867" cy="780481"/>
          </a:xfrm>
        </p:grpSpPr>
        <p:sp>
          <p:nvSpPr>
            <p:cNvPr id="2064" name="Google Shape;2064;p22"/>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22"/>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22"/>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22"/>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22"/>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22"/>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22"/>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22"/>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22"/>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22"/>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22"/>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22"/>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22"/>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22"/>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22"/>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9" name="Google Shape;2079;p22"/>
          <p:cNvGrpSpPr/>
          <p:nvPr/>
        </p:nvGrpSpPr>
        <p:grpSpPr>
          <a:xfrm>
            <a:off x="934153" y="4424293"/>
            <a:ext cx="438065" cy="480997"/>
            <a:chOff x="1693693" y="-2602979"/>
            <a:chExt cx="509674" cy="559624"/>
          </a:xfrm>
        </p:grpSpPr>
        <p:sp>
          <p:nvSpPr>
            <p:cNvPr id="2080" name="Google Shape;2080;p22"/>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22"/>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22"/>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22"/>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22"/>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22"/>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22"/>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22"/>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22"/>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9" name="Google Shape;2089;p22"/>
          <p:cNvSpPr/>
          <p:nvPr/>
        </p:nvSpPr>
        <p:spPr>
          <a:xfrm>
            <a:off x="453220" y="4305480"/>
            <a:ext cx="78176" cy="79058"/>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0" name="Google Shape;2090;p22"/>
          <p:cNvGrpSpPr/>
          <p:nvPr/>
        </p:nvGrpSpPr>
        <p:grpSpPr>
          <a:xfrm>
            <a:off x="559042" y="385750"/>
            <a:ext cx="308365" cy="307515"/>
            <a:chOff x="2601030" y="2721166"/>
            <a:chExt cx="358773" cy="357783"/>
          </a:xfrm>
        </p:grpSpPr>
        <p:sp>
          <p:nvSpPr>
            <p:cNvPr id="2091" name="Google Shape;2091;p22"/>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22"/>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22"/>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22"/>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22"/>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22"/>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22"/>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22"/>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9" name="Google Shape;2099;p22"/>
          <p:cNvGrpSpPr/>
          <p:nvPr/>
        </p:nvGrpSpPr>
        <p:grpSpPr>
          <a:xfrm>
            <a:off x="8276597" y="4454826"/>
            <a:ext cx="308365" cy="307515"/>
            <a:chOff x="2601030" y="2721166"/>
            <a:chExt cx="358773" cy="357783"/>
          </a:xfrm>
        </p:grpSpPr>
        <p:sp>
          <p:nvSpPr>
            <p:cNvPr id="2100" name="Google Shape;2100;p22"/>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22"/>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2"/>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22"/>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22"/>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22"/>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22"/>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22"/>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3">
  <p:cSld name="CUSTOM_18">
    <p:spTree>
      <p:nvGrpSpPr>
        <p:cNvPr id="2108" name="Shape 2108"/>
        <p:cNvGrpSpPr/>
        <p:nvPr/>
      </p:nvGrpSpPr>
      <p:grpSpPr>
        <a:xfrm>
          <a:off x="0" y="0"/>
          <a:ext cx="0" cy="0"/>
          <a:chOff x="0" y="0"/>
          <a:chExt cx="0" cy="0"/>
        </a:xfrm>
      </p:grpSpPr>
      <p:sp>
        <p:nvSpPr>
          <p:cNvPr id="2109" name="Google Shape;2109;p23"/>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23"/>
          <p:cNvSpPr txBox="1"/>
          <p:nvPr>
            <p:ph type="title"/>
          </p:nvPr>
        </p:nvSpPr>
        <p:spPr>
          <a:xfrm>
            <a:off x="2698350" y="539500"/>
            <a:ext cx="37473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Font typeface="Montserrat"/>
              <a:buNone/>
              <a:defRPr sz="4000">
                <a:solidFill>
                  <a:schemeClr val="accent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2111" name="Google Shape;2111;p23"/>
          <p:cNvSpPr txBox="1"/>
          <p:nvPr>
            <p:ph idx="1" type="subTitle"/>
          </p:nvPr>
        </p:nvSpPr>
        <p:spPr>
          <a:xfrm>
            <a:off x="2584500" y="1962660"/>
            <a:ext cx="1720800" cy="30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accent6"/>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112" name="Google Shape;2112;p23"/>
          <p:cNvSpPr txBox="1"/>
          <p:nvPr>
            <p:ph idx="2" type="subTitle"/>
          </p:nvPr>
        </p:nvSpPr>
        <p:spPr>
          <a:xfrm>
            <a:off x="2584500" y="2305634"/>
            <a:ext cx="1720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113" name="Google Shape;2113;p23"/>
          <p:cNvSpPr txBox="1"/>
          <p:nvPr>
            <p:ph idx="3" type="subTitle"/>
          </p:nvPr>
        </p:nvSpPr>
        <p:spPr>
          <a:xfrm>
            <a:off x="4838700" y="1962660"/>
            <a:ext cx="1720800" cy="30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accent4"/>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114" name="Google Shape;2114;p23"/>
          <p:cNvSpPr txBox="1"/>
          <p:nvPr>
            <p:ph idx="4" type="subTitle"/>
          </p:nvPr>
        </p:nvSpPr>
        <p:spPr>
          <a:xfrm>
            <a:off x="4838700" y="2305634"/>
            <a:ext cx="1720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115" name="Google Shape;2115;p23"/>
          <p:cNvSpPr txBox="1"/>
          <p:nvPr>
            <p:ph idx="5" type="subTitle"/>
          </p:nvPr>
        </p:nvSpPr>
        <p:spPr>
          <a:xfrm>
            <a:off x="2584500" y="3692910"/>
            <a:ext cx="1720800" cy="30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accent4"/>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116" name="Google Shape;2116;p23"/>
          <p:cNvSpPr txBox="1"/>
          <p:nvPr>
            <p:ph idx="6" type="subTitle"/>
          </p:nvPr>
        </p:nvSpPr>
        <p:spPr>
          <a:xfrm>
            <a:off x="2584500" y="4035884"/>
            <a:ext cx="1720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117" name="Google Shape;2117;p23"/>
          <p:cNvSpPr txBox="1"/>
          <p:nvPr>
            <p:ph idx="7" type="subTitle"/>
          </p:nvPr>
        </p:nvSpPr>
        <p:spPr>
          <a:xfrm>
            <a:off x="4838700" y="3692910"/>
            <a:ext cx="1720800" cy="30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accent6"/>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118" name="Google Shape;2118;p23"/>
          <p:cNvSpPr txBox="1"/>
          <p:nvPr>
            <p:ph idx="8" type="subTitle"/>
          </p:nvPr>
        </p:nvSpPr>
        <p:spPr>
          <a:xfrm>
            <a:off x="4838700" y="4035884"/>
            <a:ext cx="17208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grpSp>
        <p:nvGrpSpPr>
          <p:cNvPr id="2119" name="Google Shape;2119;p23"/>
          <p:cNvGrpSpPr/>
          <p:nvPr/>
        </p:nvGrpSpPr>
        <p:grpSpPr>
          <a:xfrm>
            <a:off x="650865" y="3532691"/>
            <a:ext cx="181240" cy="670823"/>
            <a:chOff x="2419167" y="1286206"/>
            <a:chExt cx="210867" cy="780481"/>
          </a:xfrm>
        </p:grpSpPr>
        <p:sp>
          <p:nvSpPr>
            <p:cNvPr id="2120" name="Google Shape;2120;p23"/>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23"/>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23"/>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23"/>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23"/>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23"/>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23"/>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23"/>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23"/>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23"/>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23"/>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23"/>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3"/>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23"/>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23"/>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5" name="Google Shape;2135;p23"/>
          <p:cNvGrpSpPr/>
          <p:nvPr/>
        </p:nvGrpSpPr>
        <p:grpSpPr>
          <a:xfrm>
            <a:off x="288355" y="3190363"/>
            <a:ext cx="308365" cy="307515"/>
            <a:chOff x="2601030" y="2721166"/>
            <a:chExt cx="358773" cy="357783"/>
          </a:xfrm>
        </p:grpSpPr>
        <p:sp>
          <p:nvSpPr>
            <p:cNvPr id="2136" name="Google Shape;2136;p23"/>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23"/>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23"/>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23"/>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23"/>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23"/>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23"/>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23"/>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4" name="Google Shape;2144;p23"/>
          <p:cNvGrpSpPr/>
          <p:nvPr/>
        </p:nvGrpSpPr>
        <p:grpSpPr>
          <a:xfrm flipH="1">
            <a:off x="278084" y="3731032"/>
            <a:ext cx="196716" cy="249985"/>
            <a:chOff x="2079424" y="521748"/>
            <a:chExt cx="228873" cy="290850"/>
          </a:xfrm>
        </p:grpSpPr>
        <p:sp>
          <p:nvSpPr>
            <p:cNvPr id="2145" name="Google Shape;2145;p23"/>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23"/>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23"/>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8" name="Google Shape;2148;p23"/>
          <p:cNvGrpSpPr/>
          <p:nvPr/>
        </p:nvGrpSpPr>
        <p:grpSpPr>
          <a:xfrm>
            <a:off x="240681" y="4289929"/>
            <a:ext cx="576312" cy="578897"/>
            <a:chOff x="1889565" y="-3382437"/>
            <a:chExt cx="670520" cy="673527"/>
          </a:xfrm>
        </p:grpSpPr>
        <p:sp>
          <p:nvSpPr>
            <p:cNvPr id="2149" name="Google Shape;2149;p23"/>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23"/>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23"/>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23"/>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23"/>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4" name="Google Shape;2154;p23"/>
          <p:cNvGrpSpPr/>
          <p:nvPr/>
        </p:nvGrpSpPr>
        <p:grpSpPr>
          <a:xfrm>
            <a:off x="893807" y="4127699"/>
            <a:ext cx="110824" cy="110824"/>
            <a:chOff x="794923" y="2795124"/>
            <a:chExt cx="128941" cy="128941"/>
          </a:xfrm>
        </p:grpSpPr>
        <p:sp>
          <p:nvSpPr>
            <p:cNvPr id="2155" name="Google Shape;2155;p23"/>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23"/>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7" name="Google Shape;2157;p23"/>
          <p:cNvGrpSpPr/>
          <p:nvPr/>
        </p:nvGrpSpPr>
        <p:grpSpPr>
          <a:xfrm flipH="1" rot="5400000">
            <a:off x="1012144" y="4368920"/>
            <a:ext cx="479293" cy="479293"/>
            <a:chOff x="3560335" y="-646412"/>
            <a:chExt cx="557642" cy="557642"/>
          </a:xfrm>
        </p:grpSpPr>
        <p:sp>
          <p:nvSpPr>
            <p:cNvPr id="2158" name="Google Shape;2158;p23"/>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23"/>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23"/>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23"/>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3"/>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3"/>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23"/>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23"/>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23"/>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7" name="Google Shape;2167;p23"/>
          <p:cNvGrpSpPr/>
          <p:nvPr/>
        </p:nvGrpSpPr>
        <p:grpSpPr>
          <a:xfrm>
            <a:off x="559042" y="369688"/>
            <a:ext cx="308365" cy="307515"/>
            <a:chOff x="2601030" y="2721166"/>
            <a:chExt cx="358773" cy="357783"/>
          </a:xfrm>
        </p:grpSpPr>
        <p:sp>
          <p:nvSpPr>
            <p:cNvPr id="2168" name="Google Shape;2168;p23"/>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23"/>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23"/>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23"/>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23"/>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23"/>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23"/>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23"/>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6" name="Google Shape;2176;p23"/>
          <p:cNvGrpSpPr/>
          <p:nvPr/>
        </p:nvGrpSpPr>
        <p:grpSpPr>
          <a:xfrm>
            <a:off x="7642470" y="242214"/>
            <a:ext cx="200705" cy="200675"/>
            <a:chOff x="6886110" y="773687"/>
            <a:chExt cx="249075" cy="249038"/>
          </a:xfrm>
        </p:grpSpPr>
        <p:sp>
          <p:nvSpPr>
            <p:cNvPr id="2177" name="Google Shape;2177;p23"/>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23"/>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23"/>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23"/>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23"/>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23"/>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23"/>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3"/>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5" name="Google Shape;2185;p23"/>
          <p:cNvGrpSpPr/>
          <p:nvPr/>
        </p:nvGrpSpPr>
        <p:grpSpPr>
          <a:xfrm>
            <a:off x="8471469" y="269629"/>
            <a:ext cx="330676" cy="507632"/>
            <a:chOff x="1603769" y="107044"/>
            <a:chExt cx="384731" cy="590613"/>
          </a:xfrm>
        </p:grpSpPr>
        <p:sp>
          <p:nvSpPr>
            <p:cNvPr id="2186" name="Google Shape;2186;p23"/>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3"/>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3"/>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3"/>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23"/>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23"/>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23"/>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3" name="Google Shape;2193;p23"/>
          <p:cNvGrpSpPr/>
          <p:nvPr/>
        </p:nvGrpSpPr>
        <p:grpSpPr>
          <a:xfrm>
            <a:off x="8724227" y="1597886"/>
            <a:ext cx="110824" cy="110824"/>
            <a:chOff x="794923" y="2795124"/>
            <a:chExt cx="128941" cy="128941"/>
          </a:xfrm>
        </p:grpSpPr>
        <p:sp>
          <p:nvSpPr>
            <p:cNvPr id="2194" name="Google Shape;2194;p23"/>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23"/>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6" name="Google Shape;2196;p23"/>
          <p:cNvGrpSpPr/>
          <p:nvPr/>
        </p:nvGrpSpPr>
        <p:grpSpPr>
          <a:xfrm>
            <a:off x="8317746" y="873321"/>
            <a:ext cx="576312" cy="578897"/>
            <a:chOff x="1889565" y="-3382437"/>
            <a:chExt cx="670520" cy="673527"/>
          </a:xfrm>
        </p:grpSpPr>
        <p:sp>
          <p:nvSpPr>
            <p:cNvPr id="2197" name="Google Shape;2197;p23"/>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23"/>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23"/>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23"/>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23"/>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2" name="Google Shape;2202;p23"/>
          <p:cNvGrpSpPr/>
          <p:nvPr/>
        </p:nvGrpSpPr>
        <p:grpSpPr>
          <a:xfrm>
            <a:off x="8071862" y="348940"/>
            <a:ext cx="202705" cy="497323"/>
            <a:chOff x="6219428" y="3871144"/>
            <a:chExt cx="235841" cy="578619"/>
          </a:xfrm>
        </p:grpSpPr>
        <p:sp>
          <p:nvSpPr>
            <p:cNvPr id="2203" name="Google Shape;2203;p23"/>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23"/>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23"/>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6" name="Google Shape;2206;p23"/>
          <p:cNvGrpSpPr/>
          <p:nvPr/>
        </p:nvGrpSpPr>
        <p:grpSpPr>
          <a:xfrm>
            <a:off x="8276597" y="4454826"/>
            <a:ext cx="308365" cy="307515"/>
            <a:chOff x="2601030" y="2721166"/>
            <a:chExt cx="358773" cy="357783"/>
          </a:xfrm>
        </p:grpSpPr>
        <p:sp>
          <p:nvSpPr>
            <p:cNvPr id="2207" name="Google Shape;2207;p23"/>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23"/>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23"/>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23"/>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23"/>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23"/>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23"/>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23"/>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0">
    <p:spTree>
      <p:nvGrpSpPr>
        <p:cNvPr id="2215" name="Shape 2215"/>
        <p:cNvGrpSpPr/>
        <p:nvPr/>
      </p:nvGrpSpPr>
      <p:grpSpPr>
        <a:xfrm>
          <a:off x="0" y="0"/>
          <a:ext cx="0" cy="0"/>
          <a:chOff x="0" y="0"/>
          <a:chExt cx="0" cy="0"/>
        </a:xfrm>
      </p:grpSpPr>
      <p:sp>
        <p:nvSpPr>
          <p:cNvPr id="2216" name="Google Shape;2216;p24"/>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24"/>
          <p:cNvSpPr txBox="1"/>
          <p:nvPr>
            <p:ph type="title"/>
          </p:nvPr>
        </p:nvSpPr>
        <p:spPr>
          <a:xfrm>
            <a:off x="2986650" y="539500"/>
            <a:ext cx="31707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4000">
                <a:solidFill>
                  <a:schemeClr val="accent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2218" name="Google Shape;2218;p24"/>
          <p:cNvSpPr txBox="1"/>
          <p:nvPr>
            <p:ph idx="1" type="subTitle"/>
          </p:nvPr>
        </p:nvSpPr>
        <p:spPr>
          <a:xfrm>
            <a:off x="637025" y="2181825"/>
            <a:ext cx="2291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p:txBody>
      </p:sp>
      <p:sp>
        <p:nvSpPr>
          <p:cNvPr id="2219" name="Google Shape;2219;p24"/>
          <p:cNvSpPr txBox="1"/>
          <p:nvPr>
            <p:ph idx="2" type="subTitle"/>
          </p:nvPr>
        </p:nvSpPr>
        <p:spPr>
          <a:xfrm>
            <a:off x="3426150" y="2181825"/>
            <a:ext cx="2291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p:txBody>
      </p:sp>
      <p:sp>
        <p:nvSpPr>
          <p:cNvPr id="2220" name="Google Shape;2220;p24"/>
          <p:cNvSpPr txBox="1"/>
          <p:nvPr>
            <p:ph idx="3" type="subTitle"/>
          </p:nvPr>
        </p:nvSpPr>
        <p:spPr>
          <a:xfrm>
            <a:off x="6215275" y="2181825"/>
            <a:ext cx="2291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p:txBody>
      </p:sp>
      <p:sp>
        <p:nvSpPr>
          <p:cNvPr id="2221" name="Google Shape;2221;p24"/>
          <p:cNvSpPr txBox="1"/>
          <p:nvPr>
            <p:ph idx="4" type="subTitle"/>
          </p:nvPr>
        </p:nvSpPr>
        <p:spPr>
          <a:xfrm>
            <a:off x="637025" y="4035875"/>
            <a:ext cx="2291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p:txBody>
      </p:sp>
      <p:sp>
        <p:nvSpPr>
          <p:cNvPr id="2222" name="Google Shape;2222;p24"/>
          <p:cNvSpPr txBox="1"/>
          <p:nvPr>
            <p:ph idx="5" type="subTitle"/>
          </p:nvPr>
        </p:nvSpPr>
        <p:spPr>
          <a:xfrm>
            <a:off x="3426150" y="4035875"/>
            <a:ext cx="2291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p:txBody>
      </p:sp>
      <p:sp>
        <p:nvSpPr>
          <p:cNvPr id="2223" name="Google Shape;2223;p24"/>
          <p:cNvSpPr txBox="1"/>
          <p:nvPr>
            <p:ph idx="6" type="subTitle"/>
          </p:nvPr>
        </p:nvSpPr>
        <p:spPr>
          <a:xfrm>
            <a:off x="6215275" y="4035875"/>
            <a:ext cx="2291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400"/>
              <a:buFont typeface="Nunito"/>
              <a:buNone/>
              <a:defRPr sz="1600">
                <a:solidFill>
                  <a:schemeClr val="accent2"/>
                </a:solidFill>
                <a:latin typeface="Nunito"/>
                <a:ea typeface="Nunito"/>
                <a:cs typeface="Nunito"/>
                <a:sym typeface="Nunito"/>
              </a:defRPr>
            </a:lvl1pPr>
            <a:lvl2pPr lvl="1" algn="ctr">
              <a:lnSpc>
                <a:spcPct val="115000"/>
              </a:lnSpc>
              <a:spcBef>
                <a:spcPts val="0"/>
              </a:spcBef>
              <a:spcAft>
                <a:spcPts val="0"/>
              </a:spcAft>
              <a:buClr>
                <a:schemeClr val="accent2"/>
              </a:buClr>
              <a:buSzPts val="1400"/>
              <a:buFont typeface="Nunito"/>
              <a:buNone/>
              <a:defRPr sz="1400">
                <a:solidFill>
                  <a:schemeClr val="accent2"/>
                </a:solidFill>
                <a:latin typeface="Nunito"/>
                <a:ea typeface="Nunito"/>
                <a:cs typeface="Nunito"/>
                <a:sym typeface="Nunito"/>
              </a:defRPr>
            </a:lvl2pPr>
            <a:lvl3pPr lvl="2"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3pPr>
            <a:lvl4pPr lvl="3"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4pPr>
            <a:lvl5pPr lvl="4"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5pPr>
            <a:lvl6pPr lvl="5"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6pPr>
            <a:lvl7pPr lvl="6"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7pPr>
            <a:lvl8pPr lvl="7" algn="ctr">
              <a:lnSpc>
                <a:spcPct val="115000"/>
              </a:lnSpc>
              <a:spcBef>
                <a:spcPts val="1600"/>
              </a:spcBef>
              <a:spcAft>
                <a:spcPts val="0"/>
              </a:spcAft>
              <a:buClr>
                <a:schemeClr val="accent2"/>
              </a:buClr>
              <a:buSzPts val="1400"/>
              <a:buFont typeface="Nunito"/>
              <a:buNone/>
              <a:defRPr sz="1400">
                <a:solidFill>
                  <a:schemeClr val="accent2"/>
                </a:solidFill>
                <a:latin typeface="Nunito"/>
                <a:ea typeface="Nunito"/>
                <a:cs typeface="Nunito"/>
                <a:sym typeface="Nunito"/>
              </a:defRPr>
            </a:lvl8pPr>
            <a:lvl9pPr lvl="8" algn="ctr">
              <a:lnSpc>
                <a:spcPct val="115000"/>
              </a:lnSpc>
              <a:spcBef>
                <a:spcPts val="1600"/>
              </a:spcBef>
              <a:spcAft>
                <a:spcPts val="1600"/>
              </a:spcAft>
              <a:buClr>
                <a:schemeClr val="accent2"/>
              </a:buClr>
              <a:buSzPts val="1400"/>
              <a:buFont typeface="Nunito"/>
              <a:buNone/>
              <a:defRPr sz="1400">
                <a:solidFill>
                  <a:schemeClr val="accent2"/>
                </a:solidFill>
                <a:latin typeface="Nunito"/>
                <a:ea typeface="Nunito"/>
                <a:cs typeface="Nunito"/>
                <a:sym typeface="Nunito"/>
              </a:defRPr>
            </a:lvl9pPr>
          </a:lstStyle>
          <a:p/>
        </p:txBody>
      </p:sp>
      <p:grpSp>
        <p:nvGrpSpPr>
          <p:cNvPr id="2224" name="Google Shape;2224;p24"/>
          <p:cNvGrpSpPr/>
          <p:nvPr/>
        </p:nvGrpSpPr>
        <p:grpSpPr>
          <a:xfrm>
            <a:off x="399779" y="4454825"/>
            <a:ext cx="308365" cy="307515"/>
            <a:chOff x="2601030" y="2721166"/>
            <a:chExt cx="358773" cy="357783"/>
          </a:xfrm>
        </p:grpSpPr>
        <p:sp>
          <p:nvSpPr>
            <p:cNvPr id="2225" name="Google Shape;2225;p24"/>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24"/>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24"/>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24"/>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24"/>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24"/>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24"/>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24"/>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3" name="Google Shape;2233;p24"/>
          <p:cNvGrpSpPr/>
          <p:nvPr/>
        </p:nvGrpSpPr>
        <p:grpSpPr>
          <a:xfrm>
            <a:off x="8583176" y="4608583"/>
            <a:ext cx="200705" cy="200675"/>
            <a:chOff x="6886110" y="773687"/>
            <a:chExt cx="249075" cy="249038"/>
          </a:xfrm>
        </p:grpSpPr>
        <p:sp>
          <p:nvSpPr>
            <p:cNvPr id="2234" name="Google Shape;2234;p24"/>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24"/>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24"/>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24"/>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24"/>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24"/>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24"/>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24"/>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2" name="Google Shape;2242;p24"/>
          <p:cNvGrpSpPr/>
          <p:nvPr/>
        </p:nvGrpSpPr>
        <p:grpSpPr>
          <a:xfrm>
            <a:off x="8103703" y="558858"/>
            <a:ext cx="717273" cy="750784"/>
            <a:chOff x="3153626" y="-2653955"/>
            <a:chExt cx="834426" cy="873411"/>
          </a:xfrm>
        </p:grpSpPr>
        <p:sp>
          <p:nvSpPr>
            <p:cNvPr id="2243" name="Google Shape;2243;p24"/>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24"/>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24"/>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24"/>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24"/>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24"/>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24"/>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0" name="Google Shape;2250;p24"/>
          <p:cNvGrpSpPr/>
          <p:nvPr/>
        </p:nvGrpSpPr>
        <p:grpSpPr>
          <a:xfrm>
            <a:off x="8713775" y="1439292"/>
            <a:ext cx="166649" cy="167501"/>
            <a:chOff x="3407917" y="-1400250"/>
            <a:chExt cx="193891" cy="194881"/>
          </a:xfrm>
        </p:grpSpPr>
        <p:sp>
          <p:nvSpPr>
            <p:cNvPr id="2251" name="Google Shape;2251;p24"/>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24"/>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24"/>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24"/>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24"/>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24"/>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24"/>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24"/>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9" name="Google Shape;2259;p24"/>
          <p:cNvGrpSpPr/>
          <p:nvPr/>
        </p:nvGrpSpPr>
        <p:grpSpPr>
          <a:xfrm>
            <a:off x="7756252" y="169172"/>
            <a:ext cx="576312" cy="578897"/>
            <a:chOff x="1889565" y="-3382437"/>
            <a:chExt cx="670520" cy="673527"/>
          </a:xfrm>
        </p:grpSpPr>
        <p:sp>
          <p:nvSpPr>
            <p:cNvPr id="2260" name="Google Shape;2260;p24"/>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24"/>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24"/>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24"/>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24"/>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5" name="Google Shape;2265;p24"/>
          <p:cNvGrpSpPr/>
          <p:nvPr/>
        </p:nvGrpSpPr>
        <p:grpSpPr>
          <a:xfrm>
            <a:off x="8698751" y="481865"/>
            <a:ext cx="196716" cy="249985"/>
            <a:chOff x="2079424" y="521748"/>
            <a:chExt cx="228873" cy="290850"/>
          </a:xfrm>
        </p:grpSpPr>
        <p:sp>
          <p:nvSpPr>
            <p:cNvPr id="2266" name="Google Shape;2266;p24"/>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24"/>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24"/>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9" name="Google Shape;2269;p24"/>
          <p:cNvGrpSpPr/>
          <p:nvPr/>
        </p:nvGrpSpPr>
        <p:grpSpPr>
          <a:xfrm>
            <a:off x="7503350" y="254029"/>
            <a:ext cx="110824" cy="110824"/>
            <a:chOff x="794923" y="2795124"/>
            <a:chExt cx="128941" cy="128941"/>
          </a:xfrm>
        </p:grpSpPr>
        <p:sp>
          <p:nvSpPr>
            <p:cNvPr id="2270" name="Google Shape;2270;p24"/>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24"/>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2" name="Google Shape;2272;p24"/>
          <p:cNvGrpSpPr/>
          <p:nvPr/>
        </p:nvGrpSpPr>
        <p:grpSpPr>
          <a:xfrm rot="10800000">
            <a:off x="748899" y="225005"/>
            <a:ext cx="479293" cy="479293"/>
            <a:chOff x="3560335" y="-646412"/>
            <a:chExt cx="557642" cy="557642"/>
          </a:xfrm>
        </p:grpSpPr>
        <p:sp>
          <p:nvSpPr>
            <p:cNvPr id="2273" name="Google Shape;2273;p24"/>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24"/>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24"/>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24"/>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24"/>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24"/>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24"/>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24"/>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24"/>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2" name="Google Shape;2282;p24"/>
          <p:cNvGrpSpPr/>
          <p:nvPr/>
        </p:nvGrpSpPr>
        <p:grpSpPr>
          <a:xfrm>
            <a:off x="367309" y="355951"/>
            <a:ext cx="545422" cy="666493"/>
            <a:chOff x="2859835" y="2776139"/>
            <a:chExt cx="634581" cy="775442"/>
          </a:xfrm>
        </p:grpSpPr>
        <p:sp>
          <p:nvSpPr>
            <p:cNvPr id="2283" name="Google Shape;2283;p24"/>
            <p:cNvSpPr/>
            <p:nvPr/>
          </p:nvSpPr>
          <p:spPr>
            <a:xfrm>
              <a:off x="2859835" y="2847066"/>
              <a:ext cx="634581" cy="704515"/>
            </a:xfrm>
            <a:custGeom>
              <a:rect b="b" l="l" r="r" t="t"/>
              <a:pathLst>
                <a:path extrusionOk="0" fill="none" h="19211" w="17304">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24"/>
            <p:cNvSpPr/>
            <p:nvPr/>
          </p:nvSpPr>
          <p:spPr>
            <a:xfrm>
              <a:off x="3005759" y="3252785"/>
              <a:ext cx="342778" cy="6051"/>
            </a:xfrm>
            <a:custGeom>
              <a:rect b="b" l="l" r="r" t="t"/>
              <a:pathLst>
                <a:path extrusionOk="0" fill="none" h="165" w="9347">
                  <a:moveTo>
                    <a:pt x="0" y="164"/>
                  </a:moveTo>
                  <a:lnTo>
                    <a:pt x="9346"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24"/>
            <p:cNvSpPr/>
            <p:nvPr/>
          </p:nvSpPr>
          <p:spPr>
            <a:xfrm>
              <a:off x="3062712" y="2776139"/>
              <a:ext cx="229863" cy="64984"/>
            </a:xfrm>
            <a:custGeom>
              <a:rect b="b" l="l" r="r" t="t"/>
              <a:pathLst>
                <a:path extrusionOk="0" fill="none" h="1772" w="6268">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6" name="Google Shape;2286;p24"/>
          <p:cNvGrpSpPr/>
          <p:nvPr/>
        </p:nvGrpSpPr>
        <p:grpSpPr>
          <a:xfrm>
            <a:off x="278700" y="1142123"/>
            <a:ext cx="330676" cy="507632"/>
            <a:chOff x="1603769" y="107044"/>
            <a:chExt cx="384731" cy="590613"/>
          </a:xfrm>
        </p:grpSpPr>
        <p:sp>
          <p:nvSpPr>
            <p:cNvPr id="2287" name="Google Shape;2287;p24"/>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24"/>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24"/>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24"/>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24"/>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24"/>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24"/>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4" name="Google Shape;2294;p24"/>
          <p:cNvSpPr/>
          <p:nvPr/>
        </p:nvSpPr>
        <p:spPr>
          <a:xfrm>
            <a:off x="1389962" y="246675"/>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5" name="Google Shape;2295;p24"/>
          <p:cNvGrpSpPr/>
          <p:nvPr/>
        </p:nvGrpSpPr>
        <p:grpSpPr>
          <a:xfrm>
            <a:off x="1045946" y="871517"/>
            <a:ext cx="158924" cy="202737"/>
            <a:chOff x="2947570" y="-1075969"/>
            <a:chExt cx="184903" cy="235878"/>
          </a:xfrm>
        </p:grpSpPr>
        <p:sp>
          <p:nvSpPr>
            <p:cNvPr id="2296" name="Google Shape;2296;p24"/>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24"/>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24"/>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2299" name="Shape 2299"/>
        <p:cNvGrpSpPr/>
        <p:nvPr/>
      </p:nvGrpSpPr>
      <p:grpSpPr>
        <a:xfrm>
          <a:off x="0" y="0"/>
          <a:ext cx="0" cy="0"/>
          <a:chOff x="0" y="0"/>
          <a:chExt cx="0" cy="0"/>
        </a:xfrm>
      </p:grpSpPr>
      <p:sp>
        <p:nvSpPr>
          <p:cNvPr id="2300" name="Google Shape;2300;p25"/>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25"/>
          <p:cNvSpPr txBox="1"/>
          <p:nvPr>
            <p:ph type="title"/>
          </p:nvPr>
        </p:nvSpPr>
        <p:spPr>
          <a:xfrm>
            <a:off x="2647650" y="539500"/>
            <a:ext cx="38487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4000">
                <a:solidFill>
                  <a:schemeClr val="accent2"/>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2302" name="Google Shape;2302;p25"/>
          <p:cNvSpPr txBox="1"/>
          <p:nvPr>
            <p:ph idx="1" type="subTitle"/>
          </p:nvPr>
        </p:nvSpPr>
        <p:spPr>
          <a:xfrm>
            <a:off x="2514000" y="2802847"/>
            <a:ext cx="4116000" cy="88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grpSp>
        <p:nvGrpSpPr>
          <p:cNvPr id="2303" name="Google Shape;2303;p25"/>
          <p:cNvGrpSpPr/>
          <p:nvPr/>
        </p:nvGrpSpPr>
        <p:grpSpPr>
          <a:xfrm flipH="1" rot="1800071">
            <a:off x="593082" y="470356"/>
            <a:ext cx="717247" cy="750758"/>
            <a:chOff x="3153626" y="-2653955"/>
            <a:chExt cx="834426" cy="873411"/>
          </a:xfrm>
        </p:grpSpPr>
        <p:sp>
          <p:nvSpPr>
            <p:cNvPr id="2304" name="Google Shape;2304;p25"/>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25"/>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25"/>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25"/>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25"/>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25"/>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25"/>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1" name="Google Shape;2311;p25"/>
          <p:cNvSpPr/>
          <p:nvPr/>
        </p:nvSpPr>
        <p:spPr>
          <a:xfrm flipH="1" rot="5400000">
            <a:off x="673256" y="1400941"/>
            <a:ext cx="78176" cy="79058"/>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12" name="Google Shape;2312;p25"/>
          <p:cNvGrpSpPr/>
          <p:nvPr/>
        </p:nvGrpSpPr>
        <p:grpSpPr>
          <a:xfrm flipH="1" rot="5400000">
            <a:off x="1967586" y="297029"/>
            <a:ext cx="166649" cy="167501"/>
            <a:chOff x="3407917" y="-1400250"/>
            <a:chExt cx="193891" cy="194881"/>
          </a:xfrm>
        </p:grpSpPr>
        <p:sp>
          <p:nvSpPr>
            <p:cNvPr id="2313" name="Google Shape;2313;p25"/>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25"/>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25"/>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25"/>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25"/>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25"/>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25"/>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25"/>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1" name="Google Shape;2321;p25"/>
          <p:cNvGrpSpPr/>
          <p:nvPr/>
        </p:nvGrpSpPr>
        <p:grpSpPr>
          <a:xfrm flipH="1" rot="5400000">
            <a:off x="290585" y="238798"/>
            <a:ext cx="576312" cy="578897"/>
            <a:chOff x="1889565" y="-3382437"/>
            <a:chExt cx="670520" cy="673527"/>
          </a:xfrm>
        </p:grpSpPr>
        <p:sp>
          <p:nvSpPr>
            <p:cNvPr id="2322" name="Google Shape;2322;p25"/>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25"/>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25"/>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25"/>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25"/>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7" name="Google Shape;2327;p25"/>
          <p:cNvGrpSpPr/>
          <p:nvPr/>
        </p:nvGrpSpPr>
        <p:grpSpPr>
          <a:xfrm flipH="1" rot="5400000">
            <a:off x="1100232" y="132327"/>
            <a:ext cx="202705" cy="497323"/>
            <a:chOff x="6219428" y="3871144"/>
            <a:chExt cx="235841" cy="578619"/>
          </a:xfrm>
        </p:grpSpPr>
        <p:sp>
          <p:nvSpPr>
            <p:cNvPr id="2328" name="Google Shape;2328;p25"/>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25"/>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25"/>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1" name="Google Shape;2331;p25"/>
          <p:cNvGrpSpPr/>
          <p:nvPr/>
        </p:nvGrpSpPr>
        <p:grpSpPr>
          <a:xfrm flipH="1" rot="5400000">
            <a:off x="1458945" y="491239"/>
            <a:ext cx="196716" cy="249985"/>
            <a:chOff x="2079424" y="521748"/>
            <a:chExt cx="228873" cy="290850"/>
          </a:xfrm>
        </p:grpSpPr>
        <p:sp>
          <p:nvSpPr>
            <p:cNvPr id="2332" name="Google Shape;2332;p25"/>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25"/>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25"/>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5" name="Google Shape;2335;p25"/>
          <p:cNvGrpSpPr/>
          <p:nvPr/>
        </p:nvGrpSpPr>
        <p:grpSpPr>
          <a:xfrm flipH="1" rot="10800000">
            <a:off x="258246" y="1112553"/>
            <a:ext cx="479293" cy="479293"/>
            <a:chOff x="3560335" y="-646412"/>
            <a:chExt cx="557642" cy="557642"/>
          </a:xfrm>
        </p:grpSpPr>
        <p:sp>
          <p:nvSpPr>
            <p:cNvPr id="2336" name="Google Shape;2336;p25"/>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25"/>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25"/>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25"/>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25"/>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25"/>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25"/>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25"/>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25"/>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5" name="Google Shape;2345;p25"/>
          <p:cNvGrpSpPr/>
          <p:nvPr/>
        </p:nvGrpSpPr>
        <p:grpSpPr>
          <a:xfrm flipH="1" rot="5400000">
            <a:off x="1253658" y="855654"/>
            <a:ext cx="110824" cy="110824"/>
            <a:chOff x="794923" y="2795124"/>
            <a:chExt cx="128941" cy="128941"/>
          </a:xfrm>
        </p:grpSpPr>
        <p:sp>
          <p:nvSpPr>
            <p:cNvPr id="2346" name="Google Shape;2346;p25"/>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25"/>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8" name="Google Shape;2348;p25"/>
          <p:cNvGrpSpPr/>
          <p:nvPr/>
        </p:nvGrpSpPr>
        <p:grpSpPr>
          <a:xfrm flipH="1">
            <a:off x="8208548" y="4089751"/>
            <a:ext cx="545422" cy="666493"/>
            <a:chOff x="2859835" y="2776139"/>
            <a:chExt cx="634581" cy="775442"/>
          </a:xfrm>
        </p:grpSpPr>
        <p:sp>
          <p:nvSpPr>
            <p:cNvPr id="2349" name="Google Shape;2349;p25"/>
            <p:cNvSpPr/>
            <p:nvPr/>
          </p:nvSpPr>
          <p:spPr>
            <a:xfrm>
              <a:off x="2859835" y="2847066"/>
              <a:ext cx="634581" cy="704515"/>
            </a:xfrm>
            <a:custGeom>
              <a:rect b="b" l="l" r="r" t="t"/>
              <a:pathLst>
                <a:path extrusionOk="0" fill="none" h="19211" w="17304">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25"/>
            <p:cNvSpPr/>
            <p:nvPr/>
          </p:nvSpPr>
          <p:spPr>
            <a:xfrm>
              <a:off x="3005759" y="3252785"/>
              <a:ext cx="342778" cy="6051"/>
            </a:xfrm>
            <a:custGeom>
              <a:rect b="b" l="l" r="r" t="t"/>
              <a:pathLst>
                <a:path extrusionOk="0" fill="none" h="165" w="9347">
                  <a:moveTo>
                    <a:pt x="0" y="164"/>
                  </a:moveTo>
                  <a:lnTo>
                    <a:pt x="9346"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25"/>
            <p:cNvSpPr/>
            <p:nvPr/>
          </p:nvSpPr>
          <p:spPr>
            <a:xfrm>
              <a:off x="3062712" y="2776139"/>
              <a:ext cx="229863" cy="64984"/>
            </a:xfrm>
            <a:custGeom>
              <a:rect b="b" l="l" r="r" t="t"/>
              <a:pathLst>
                <a:path extrusionOk="0" fill="none" h="1772" w="6268">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2" name="Google Shape;2352;p25"/>
          <p:cNvGrpSpPr/>
          <p:nvPr/>
        </p:nvGrpSpPr>
        <p:grpSpPr>
          <a:xfrm flipH="1">
            <a:off x="7952958" y="3980479"/>
            <a:ext cx="330676" cy="507632"/>
            <a:chOff x="1603769" y="107044"/>
            <a:chExt cx="384731" cy="590613"/>
          </a:xfrm>
        </p:grpSpPr>
        <p:sp>
          <p:nvSpPr>
            <p:cNvPr id="2353" name="Google Shape;2353;p25"/>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25"/>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25"/>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25"/>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25"/>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25"/>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25"/>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0" name="Google Shape;2360;p25"/>
          <p:cNvSpPr/>
          <p:nvPr/>
        </p:nvSpPr>
        <p:spPr>
          <a:xfrm flipH="1">
            <a:off x="7672877" y="3980475"/>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1"/>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1" name="Google Shape;2361;p25"/>
          <p:cNvGrpSpPr/>
          <p:nvPr/>
        </p:nvGrpSpPr>
        <p:grpSpPr>
          <a:xfrm flipH="1">
            <a:off x="8661041" y="4245576"/>
            <a:ext cx="110824" cy="110824"/>
            <a:chOff x="794923" y="2795124"/>
            <a:chExt cx="128941" cy="128941"/>
          </a:xfrm>
        </p:grpSpPr>
        <p:sp>
          <p:nvSpPr>
            <p:cNvPr id="2362" name="Google Shape;2362;p25"/>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25"/>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4" name="Google Shape;2364;p25"/>
          <p:cNvGrpSpPr/>
          <p:nvPr/>
        </p:nvGrpSpPr>
        <p:grpSpPr>
          <a:xfrm flipH="1">
            <a:off x="7376255" y="4381548"/>
            <a:ext cx="479293" cy="479293"/>
            <a:chOff x="3560335" y="-646412"/>
            <a:chExt cx="557642" cy="557642"/>
          </a:xfrm>
        </p:grpSpPr>
        <p:sp>
          <p:nvSpPr>
            <p:cNvPr id="2365" name="Google Shape;2365;p25"/>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25"/>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25"/>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25"/>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25"/>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25"/>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25"/>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25"/>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25"/>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4" name="Google Shape;2374;p25"/>
          <p:cNvGrpSpPr/>
          <p:nvPr/>
        </p:nvGrpSpPr>
        <p:grpSpPr>
          <a:xfrm flipH="1" rot="5400000">
            <a:off x="8269298" y="3225838"/>
            <a:ext cx="576312" cy="578897"/>
            <a:chOff x="1889565" y="-3382437"/>
            <a:chExt cx="670520" cy="673527"/>
          </a:xfrm>
        </p:grpSpPr>
        <p:sp>
          <p:nvSpPr>
            <p:cNvPr id="2375" name="Google Shape;2375;p25"/>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25"/>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25"/>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25"/>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25"/>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0" name="Google Shape;2380;p25"/>
          <p:cNvGrpSpPr/>
          <p:nvPr/>
        </p:nvGrpSpPr>
        <p:grpSpPr>
          <a:xfrm>
            <a:off x="8330426" y="439171"/>
            <a:ext cx="200705" cy="200675"/>
            <a:chOff x="6886110" y="773687"/>
            <a:chExt cx="249075" cy="249038"/>
          </a:xfrm>
        </p:grpSpPr>
        <p:sp>
          <p:nvSpPr>
            <p:cNvPr id="2381" name="Google Shape;2381;p25"/>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25"/>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25"/>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25"/>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25"/>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25"/>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25"/>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25"/>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9" name="Google Shape;2389;p25"/>
          <p:cNvGrpSpPr/>
          <p:nvPr/>
        </p:nvGrpSpPr>
        <p:grpSpPr>
          <a:xfrm>
            <a:off x="559042" y="4454825"/>
            <a:ext cx="308365" cy="307515"/>
            <a:chOff x="2601030" y="2721166"/>
            <a:chExt cx="358773" cy="357783"/>
          </a:xfrm>
        </p:grpSpPr>
        <p:sp>
          <p:nvSpPr>
            <p:cNvPr id="2390" name="Google Shape;2390;p25"/>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25"/>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25"/>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25"/>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25"/>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25"/>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25"/>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25"/>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2398" name="Shape 2398"/>
        <p:cNvGrpSpPr/>
        <p:nvPr/>
      </p:nvGrpSpPr>
      <p:grpSpPr>
        <a:xfrm>
          <a:off x="0" y="0"/>
          <a:ext cx="0" cy="0"/>
          <a:chOff x="0" y="0"/>
          <a:chExt cx="0" cy="0"/>
        </a:xfrm>
      </p:grpSpPr>
      <p:sp>
        <p:nvSpPr>
          <p:cNvPr id="2399" name="Google Shape;2399;p26"/>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26"/>
          <p:cNvSpPr txBox="1"/>
          <p:nvPr>
            <p:ph idx="1" type="subTitle"/>
          </p:nvPr>
        </p:nvSpPr>
        <p:spPr>
          <a:xfrm>
            <a:off x="2857500" y="1688238"/>
            <a:ext cx="3429000" cy="124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Nunito"/>
              <a:buNone/>
              <a:defRPr sz="1600">
                <a:solidFill>
                  <a:schemeClr val="accent2"/>
                </a:solidFill>
                <a:latin typeface="Nunito"/>
                <a:ea typeface="Nunito"/>
                <a:cs typeface="Nunito"/>
                <a:sym typeface="Nunito"/>
              </a:defRPr>
            </a:lvl1pPr>
            <a:lvl2pPr lvl="1"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2pPr>
            <a:lvl3pPr lvl="2"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3pPr>
            <a:lvl4pPr lvl="3"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4pPr>
            <a:lvl5pPr lvl="4"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5pPr>
            <a:lvl6pPr lvl="5"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6pPr>
            <a:lvl7pPr lvl="6"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7pPr>
            <a:lvl8pPr lvl="7" algn="l">
              <a:lnSpc>
                <a:spcPct val="115000"/>
              </a:lnSpc>
              <a:spcBef>
                <a:spcPts val="1600"/>
              </a:spcBef>
              <a:spcAft>
                <a:spcPts val="0"/>
              </a:spcAft>
              <a:buClr>
                <a:schemeClr val="accent2"/>
              </a:buClr>
              <a:buSzPts val="1600"/>
              <a:buFont typeface="Nunito"/>
              <a:buNone/>
              <a:defRPr sz="1600">
                <a:solidFill>
                  <a:schemeClr val="accent2"/>
                </a:solidFill>
                <a:latin typeface="Nunito"/>
                <a:ea typeface="Nunito"/>
                <a:cs typeface="Nunito"/>
                <a:sym typeface="Nunito"/>
              </a:defRPr>
            </a:lvl8pPr>
            <a:lvl9pPr lvl="8" algn="l">
              <a:lnSpc>
                <a:spcPct val="115000"/>
              </a:lnSpc>
              <a:spcBef>
                <a:spcPts val="1600"/>
              </a:spcBef>
              <a:spcAft>
                <a:spcPts val="1600"/>
              </a:spcAft>
              <a:buClr>
                <a:schemeClr val="accent2"/>
              </a:buClr>
              <a:buSzPts val="1600"/>
              <a:buFont typeface="Nunito"/>
              <a:buNone/>
              <a:defRPr sz="1600">
                <a:solidFill>
                  <a:schemeClr val="accent2"/>
                </a:solidFill>
                <a:latin typeface="Nunito"/>
                <a:ea typeface="Nunito"/>
                <a:cs typeface="Nunito"/>
                <a:sym typeface="Nunito"/>
              </a:defRPr>
            </a:lvl9pPr>
          </a:lstStyle>
          <a:p/>
        </p:txBody>
      </p:sp>
      <p:sp>
        <p:nvSpPr>
          <p:cNvPr id="2401" name="Google Shape;2401;p26"/>
          <p:cNvSpPr txBox="1"/>
          <p:nvPr>
            <p:ph type="ctrTitle"/>
          </p:nvPr>
        </p:nvSpPr>
        <p:spPr>
          <a:xfrm>
            <a:off x="2413050" y="539499"/>
            <a:ext cx="4317900" cy="106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5200"/>
              <a:buNone/>
              <a:defRPr sz="7200">
                <a:solidFill>
                  <a:schemeClr val="accent3"/>
                </a:solidFill>
              </a:defRPr>
            </a:lvl1pPr>
            <a:lvl2pPr lvl="1" algn="ctr">
              <a:lnSpc>
                <a:spcPct val="70000"/>
              </a:lnSpc>
              <a:spcBef>
                <a:spcPts val="0"/>
              </a:spcBef>
              <a:spcAft>
                <a:spcPts val="0"/>
              </a:spcAft>
              <a:buClr>
                <a:schemeClr val="accent3"/>
              </a:buClr>
              <a:buSzPts val="5200"/>
              <a:buNone/>
              <a:defRPr sz="5200">
                <a:solidFill>
                  <a:schemeClr val="accent3"/>
                </a:solidFill>
              </a:defRPr>
            </a:lvl2pPr>
            <a:lvl3pPr lvl="2" algn="ctr">
              <a:lnSpc>
                <a:spcPct val="70000"/>
              </a:lnSpc>
              <a:spcBef>
                <a:spcPts val="0"/>
              </a:spcBef>
              <a:spcAft>
                <a:spcPts val="0"/>
              </a:spcAft>
              <a:buClr>
                <a:schemeClr val="accent3"/>
              </a:buClr>
              <a:buSzPts val="5200"/>
              <a:buNone/>
              <a:defRPr sz="5200">
                <a:solidFill>
                  <a:schemeClr val="accent3"/>
                </a:solidFill>
              </a:defRPr>
            </a:lvl3pPr>
            <a:lvl4pPr lvl="3" algn="ctr">
              <a:lnSpc>
                <a:spcPct val="70000"/>
              </a:lnSpc>
              <a:spcBef>
                <a:spcPts val="0"/>
              </a:spcBef>
              <a:spcAft>
                <a:spcPts val="0"/>
              </a:spcAft>
              <a:buClr>
                <a:schemeClr val="accent3"/>
              </a:buClr>
              <a:buSzPts val="5200"/>
              <a:buNone/>
              <a:defRPr sz="5200">
                <a:solidFill>
                  <a:schemeClr val="accent3"/>
                </a:solidFill>
              </a:defRPr>
            </a:lvl4pPr>
            <a:lvl5pPr lvl="4" algn="ctr">
              <a:lnSpc>
                <a:spcPct val="70000"/>
              </a:lnSpc>
              <a:spcBef>
                <a:spcPts val="0"/>
              </a:spcBef>
              <a:spcAft>
                <a:spcPts val="0"/>
              </a:spcAft>
              <a:buClr>
                <a:schemeClr val="accent3"/>
              </a:buClr>
              <a:buSzPts val="5200"/>
              <a:buNone/>
              <a:defRPr sz="5200">
                <a:solidFill>
                  <a:schemeClr val="accent3"/>
                </a:solidFill>
              </a:defRPr>
            </a:lvl5pPr>
            <a:lvl6pPr lvl="5" algn="ctr">
              <a:lnSpc>
                <a:spcPct val="70000"/>
              </a:lnSpc>
              <a:spcBef>
                <a:spcPts val="0"/>
              </a:spcBef>
              <a:spcAft>
                <a:spcPts val="0"/>
              </a:spcAft>
              <a:buClr>
                <a:schemeClr val="accent3"/>
              </a:buClr>
              <a:buSzPts val="5200"/>
              <a:buNone/>
              <a:defRPr sz="5200">
                <a:solidFill>
                  <a:schemeClr val="accent3"/>
                </a:solidFill>
              </a:defRPr>
            </a:lvl6pPr>
            <a:lvl7pPr lvl="6" algn="ctr">
              <a:lnSpc>
                <a:spcPct val="70000"/>
              </a:lnSpc>
              <a:spcBef>
                <a:spcPts val="0"/>
              </a:spcBef>
              <a:spcAft>
                <a:spcPts val="0"/>
              </a:spcAft>
              <a:buClr>
                <a:schemeClr val="accent3"/>
              </a:buClr>
              <a:buSzPts val="5200"/>
              <a:buNone/>
              <a:defRPr sz="5200">
                <a:solidFill>
                  <a:schemeClr val="accent3"/>
                </a:solidFill>
              </a:defRPr>
            </a:lvl7pPr>
            <a:lvl8pPr lvl="7" algn="ctr">
              <a:lnSpc>
                <a:spcPct val="70000"/>
              </a:lnSpc>
              <a:spcBef>
                <a:spcPts val="0"/>
              </a:spcBef>
              <a:spcAft>
                <a:spcPts val="0"/>
              </a:spcAft>
              <a:buClr>
                <a:schemeClr val="accent3"/>
              </a:buClr>
              <a:buSzPts val="5200"/>
              <a:buNone/>
              <a:defRPr sz="5200">
                <a:solidFill>
                  <a:schemeClr val="accent3"/>
                </a:solidFill>
              </a:defRPr>
            </a:lvl8pPr>
            <a:lvl9pPr lvl="8" algn="ctr">
              <a:lnSpc>
                <a:spcPct val="70000"/>
              </a:lnSpc>
              <a:spcBef>
                <a:spcPts val="0"/>
              </a:spcBef>
              <a:spcAft>
                <a:spcPts val="0"/>
              </a:spcAft>
              <a:buClr>
                <a:schemeClr val="accent3"/>
              </a:buClr>
              <a:buSzPts val="5200"/>
              <a:buNone/>
              <a:defRPr sz="5200">
                <a:solidFill>
                  <a:schemeClr val="accent3"/>
                </a:solidFill>
              </a:defRPr>
            </a:lvl9pPr>
          </a:lstStyle>
          <a:p/>
        </p:txBody>
      </p:sp>
      <p:sp>
        <p:nvSpPr>
          <p:cNvPr id="2402" name="Google Shape;2402;p26"/>
          <p:cNvSpPr txBox="1"/>
          <p:nvPr/>
        </p:nvSpPr>
        <p:spPr>
          <a:xfrm>
            <a:off x="2875650" y="3751013"/>
            <a:ext cx="3392700" cy="61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Nunito"/>
                <a:ea typeface="Nunito"/>
                <a:cs typeface="Nunito"/>
                <a:sym typeface="Nunito"/>
              </a:rPr>
              <a:t>CREDITS</a:t>
            </a:r>
            <a:r>
              <a:rPr b="0" i="0" lang="en" sz="1200" u="none" cap="none" strike="noStrike">
                <a:solidFill>
                  <a:schemeClr val="accent2"/>
                </a:solidFill>
                <a:latin typeface="Nunito"/>
                <a:ea typeface="Nunito"/>
                <a:cs typeface="Nunito"/>
                <a:sym typeface="Nunito"/>
              </a:rPr>
              <a:t>: This presentation template was created by </a:t>
            </a:r>
            <a:r>
              <a:rPr b="1" i="0" lang="en" sz="1200" u="none" cap="none" strike="noStrike">
                <a:solidFill>
                  <a:schemeClr val="hlink"/>
                </a:solidFill>
                <a:uFill>
                  <a:noFill/>
                </a:uFill>
                <a:latin typeface="Nunito"/>
                <a:ea typeface="Nunito"/>
                <a:cs typeface="Nunito"/>
                <a:sym typeface="Nunito"/>
                <a:hlinkClick r:id="rId2"/>
              </a:rPr>
              <a:t>Slidesgo</a:t>
            </a:r>
            <a:r>
              <a:rPr b="0" i="0" lang="en" sz="1200" u="none" cap="none" strike="noStrike">
                <a:solidFill>
                  <a:schemeClr val="accent2"/>
                </a:solidFill>
                <a:latin typeface="Nunito"/>
                <a:ea typeface="Nunito"/>
                <a:cs typeface="Nunito"/>
                <a:sym typeface="Nunito"/>
              </a:rPr>
              <a:t>, including icons by </a:t>
            </a:r>
            <a:r>
              <a:rPr b="1" i="0" lang="en" sz="1200" u="none" cap="none" strike="noStrike">
                <a:solidFill>
                  <a:schemeClr val="hlink"/>
                </a:solidFill>
                <a:uFill>
                  <a:noFill/>
                </a:uFill>
                <a:latin typeface="Nunito"/>
                <a:ea typeface="Nunito"/>
                <a:cs typeface="Nunito"/>
                <a:sym typeface="Nunito"/>
                <a:hlinkClick r:id="rId3"/>
              </a:rPr>
              <a:t>Flaticon</a:t>
            </a:r>
            <a:r>
              <a:rPr b="0" i="0" lang="en" sz="1200" u="none" cap="none" strike="noStrike">
                <a:solidFill>
                  <a:schemeClr val="accent2"/>
                </a:solidFill>
                <a:latin typeface="Nunito"/>
                <a:ea typeface="Nunito"/>
                <a:cs typeface="Nunito"/>
                <a:sym typeface="Nunito"/>
              </a:rPr>
              <a:t>, and infographics &amp; images by </a:t>
            </a:r>
            <a:r>
              <a:rPr b="1" i="0" lang="en" sz="1200" u="none" cap="none" strike="noStrike">
                <a:solidFill>
                  <a:schemeClr val="hlink"/>
                </a:solidFill>
                <a:uFill>
                  <a:noFill/>
                </a:uFill>
                <a:latin typeface="Nunito"/>
                <a:ea typeface="Nunito"/>
                <a:cs typeface="Nunito"/>
                <a:sym typeface="Nunito"/>
                <a:hlinkClick r:id="rId4"/>
              </a:rPr>
              <a:t>Freepik</a:t>
            </a:r>
            <a:endParaRPr b="1" i="0" sz="1200" u="none" cap="none" strike="noStrike">
              <a:solidFill>
                <a:schemeClr val="accent2"/>
              </a:solidFill>
              <a:latin typeface="Nunito"/>
              <a:ea typeface="Nunito"/>
              <a:cs typeface="Nunito"/>
              <a:sym typeface="Nunito"/>
            </a:endParaRPr>
          </a:p>
        </p:txBody>
      </p:sp>
      <p:grpSp>
        <p:nvGrpSpPr>
          <p:cNvPr id="2403" name="Google Shape;2403;p26"/>
          <p:cNvGrpSpPr/>
          <p:nvPr/>
        </p:nvGrpSpPr>
        <p:grpSpPr>
          <a:xfrm>
            <a:off x="771271" y="3950636"/>
            <a:ext cx="750503" cy="917364"/>
            <a:chOff x="794919" y="4014442"/>
            <a:chExt cx="750503" cy="917364"/>
          </a:xfrm>
        </p:grpSpPr>
        <p:sp>
          <p:nvSpPr>
            <p:cNvPr id="2404" name="Google Shape;2404;p26"/>
            <p:cNvSpPr/>
            <p:nvPr/>
          </p:nvSpPr>
          <p:spPr>
            <a:xfrm>
              <a:off x="794919" y="4098387"/>
              <a:ext cx="750503" cy="833419"/>
            </a:xfrm>
            <a:custGeom>
              <a:rect b="b" l="l" r="r" t="t"/>
              <a:pathLst>
                <a:path extrusionOk="0" fill="none" h="22726" w="20465">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26"/>
            <p:cNvSpPr/>
            <p:nvPr/>
          </p:nvSpPr>
          <p:spPr>
            <a:xfrm>
              <a:off x="967797" y="4578039"/>
              <a:ext cx="404754" cy="7041"/>
            </a:xfrm>
            <a:custGeom>
              <a:rect b="b" l="l" r="r" t="t"/>
              <a:pathLst>
                <a:path extrusionOk="0" fill="none" h="192" w="11037">
                  <a:moveTo>
                    <a:pt x="1" y="192"/>
                  </a:moveTo>
                  <a:lnTo>
                    <a:pt x="11036"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26"/>
            <p:cNvSpPr/>
            <p:nvPr/>
          </p:nvSpPr>
          <p:spPr>
            <a:xfrm>
              <a:off x="1033773" y="4014442"/>
              <a:ext cx="272807" cy="76976"/>
            </a:xfrm>
            <a:custGeom>
              <a:rect b="b" l="l" r="r" t="t"/>
              <a:pathLst>
                <a:path extrusionOk="0" fill="none" h="2099" w="7439">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7" name="Google Shape;2407;p26"/>
          <p:cNvGrpSpPr/>
          <p:nvPr/>
        </p:nvGrpSpPr>
        <p:grpSpPr>
          <a:xfrm>
            <a:off x="755107" y="3481874"/>
            <a:ext cx="210867" cy="780481"/>
            <a:chOff x="2419167" y="1286206"/>
            <a:chExt cx="210867" cy="780481"/>
          </a:xfrm>
        </p:grpSpPr>
        <p:sp>
          <p:nvSpPr>
            <p:cNvPr id="2408" name="Google Shape;2408;p26"/>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26"/>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26"/>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26"/>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26"/>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26"/>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26"/>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26"/>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26"/>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26"/>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26"/>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26"/>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26"/>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26"/>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26"/>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3" name="Google Shape;2423;p26"/>
          <p:cNvGrpSpPr/>
          <p:nvPr/>
        </p:nvGrpSpPr>
        <p:grpSpPr>
          <a:xfrm>
            <a:off x="295424" y="4168520"/>
            <a:ext cx="509674" cy="559624"/>
            <a:chOff x="1693693" y="-2602979"/>
            <a:chExt cx="509674" cy="559624"/>
          </a:xfrm>
        </p:grpSpPr>
        <p:sp>
          <p:nvSpPr>
            <p:cNvPr id="2424" name="Google Shape;2424;p26"/>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26"/>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26"/>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26"/>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26"/>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26"/>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26"/>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26"/>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26"/>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3" name="Google Shape;2433;p26"/>
          <p:cNvGrpSpPr/>
          <p:nvPr/>
        </p:nvGrpSpPr>
        <p:grpSpPr>
          <a:xfrm flipH="1">
            <a:off x="1030668" y="315013"/>
            <a:ext cx="606514" cy="741055"/>
            <a:chOff x="6180225" y="405175"/>
            <a:chExt cx="606514" cy="741055"/>
          </a:xfrm>
        </p:grpSpPr>
        <p:sp>
          <p:nvSpPr>
            <p:cNvPr id="2434" name="Google Shape;2434;p26"/>
            <p:cNvSpPr/>
            <p:nvPr/>
          </p:nvSpPr>
          <p:spPr>
            <a:xfrm>
              <a:off x="6180225" y="472428"/>
              <a:ext cx="606514" cy="673802"/>
            </a:xfrm>
            <a:custGeom>
              <a:rect b="b" l="l" r="r" t="t"/>
              <a:pathLst>
                <a:path extrusionOk="0" fill="none" h="18285" w="16459">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26"/>
            <p:cNvSpPr/>
            <p:nvPr/>
          </p:nvSpPr>
          <p:spPr>
            <a:xfrm>
              <a:off x="6319781" y="860030"/>
              <a:ext cx="327375" cy="6043"/>
            </a:xfrm>
            <a:custGeom>
              <a:rect b="b" l="l" r="r" t="t"/>
              <a:pathLst>
                <a:path extrusionOk="0" fill="none" h="164" w="8884">
                  <a:moveTo>
                    <a:pt x="1" y="164"/>
                  </a:moveTo>
                  <a:lnTo>
                    <a:pt x="888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26"/>
            <p:cNvSpPr/>
            <p:nvPr/>
          </p:nvSpPr>
          <p:spPr>
            <a:xfrm>
              <a:off x="6374026" y="405175"/>
              <a:ext cx="219921" cy="62277"/>
            </a:xfrm>
            <a:custGeom>
              <a:rect b="b" l="l" r="r" t="t"/>
              <a:pathLst>
                <a:path extrusionOk="0" fill="none" h="1690" w="5968">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7" name="Google Shape;2437;p26"/>
          <p:cNvGrpSpPr/>
          <p:nvPr/>
        </p:nvGrpSpPr>
        <p:grpSpPr>
          <a:xfrm>
            <a:off x="300421" y="2848081"/>
            <a:ext cx="457673" cy="400720"/>
            <a:chOff x="299281" y="2848081"/>
            <a:chExt cx="457673" cy="400720"/>
          </a:xfrm>
        </p:grpSpPr>
        <p:sp>
          <p:nvSpPr>
            <p:cNvPr id="2438" name="Google Shape;2438;p26"/>
            <p:cNvSpPr/>
            <p:nvPr/>
          </p:nvSpPr>
          <p:spPr>
            <a:xfrm>
              <a:off x="299281" y="2848081"/>
              <a:ext cx="457673" cy="400720"/>
            </a:xfrm>
            <a:custGeom>
              <a:rect b="b" l="l" r="r" t="t"/>
              <a:pathLst>
                <a:path extrusionOk="0" fill="none" h="10927" w="12480">
                  <a:moveTo>
                    <a:pt x="3106" y="10927"/>
                  </a:moveTo>
                  <a:lnTo>
                    <a:pt x="0" y="5586"/>
                  </a:lnTo>
                  <a:lnTo>
                    <a:pt x="3106" y="109"/>
                  </a:lnTo>
                  <a:lnTo>
                    <a:pt x="9346" y="1"/>
                  </a:lnTo>
                  <a:lnTo>
                    <a:pt x="12480" y="5368"/>
                  </a:lnTo>
                  <a:lnTo>
                    <a:pt x="9346" y="1081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26"/>
            <p:cNvSpPr/>
            <p:nvPr/>
          </p:nvSpPr>
          <p:spPr>
            <a:xfrm>
              <a:off x="388214" y="2929019"/>
              <a:ext cx="278821" cy="241855"/>
            </a:xfrm>
            <a:custGeom>
              <a:rect b="b" l="l" r="r" t="t"/>
              <a:pathLst>
                <a:path extrusionOk="0" fill="none" h="6595" w="7603">
                  <a:moveTo>
                    <a:pt x="7602" y="3189"/>
                  </a:moveTo>
                  <a:lnTo>
                    <a:pt x="5722" y="6513"/>
                  </a:lnTo>
                  <a:lnTo>
                    <a:pt x="1908" y="6595"/>
                  </a:lnTo>
                  <a:lnTo>
                    <a:pt x="0" y="3325"/>
                  </a:lnTo>
                  <a:lnTo>
                    <a:pt x="190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0" name="Google Shape;2440;p26"/>
          <p:cNvGrpSpPr/>
          <p:nvPr/>
        </p:nvGrpSpPr>
        <p:grpSpPr>
          <a:xfrm>
            <a:off x="796063" y="2795124"/>
            <a:ext cx="128941" cy="128941"/>
            <a:chOff x="794923" y="2795124"/>
            <a:chExt cx="128941" cy="128941"/>
          </a:xfrm>
        </p:grpSpPr>
        <p:sp>
          <p:nvSpPr>
            <p:cNvPr id="2441" name="Google Shape;2441;p26"/>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26"/>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3" name="Google Shape;2443;p26"/>
          <p:cNvGrpSpPr/>
          <p:nvPr/>
        </p:nvGrpSpPr>
        <p:grpSpPr>
          <a:xfrm>
            <a:off x="1905059" y="388585"/>
            <a:ext cx="302661" cy="301826"/>
            <a:chOff x="2601030" y="2721166"/>
            <a:chExt cx="358773" cy="357783"/>
          </a:xfrm>
        </p:grpSpPr>
        <p:sp>
          <p:nvSpPr>
            <p:cNvPr id="2444" name="Google Shape;2444;p26"/>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26"/>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26"/>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26"/>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26"/>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26"/>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26"/>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26"/>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2" name="Google Shape;2452;p26"/>
          <p:cNvGrpSpPr/>
          <p:nvPr/>
        </p:nvGrpSpPr>
        <p:grpSpPr>
          <a:xfrm flipH="1">
            <a:off x="263378" y="244060"/>
            <a:ext cx="798797" cy="813307"/>
            <a:chOff x="3411440" y="2423377"/>
            <a:chExt cx="991309" cy="1009316"/>
          </a:xfrm>
        </p:grpSpPr>
        <p:sp>
          <p:nvSpPr>
            <p:cNvPr id="2453" name="Google Shape;2453;p26"/>
            <p:cNvSpPr/>
            <p:nvPr/>
          </p:nvSpPr>
          <p:spPr>
            <a:xfrm>
              <a:off x="3411440" y="2423377"/>
              <a:ext cx="585623" cy="591601"/>
            </a:xfrm>
            <a:custGeom>
              <a:rect b="b" l="l" r="r" t="t"/>
              <a:pathLst>
                <a:path extrusionOk="0" fill="none" h="16132" w="15969">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26"/>
            <p:cNvSpPr/>
            <p:nvPr/>
          </p:nvSpPr>
          <p:spPr>
            <a:xfrm>
              <a:off x="3704241" y="2524303"/>
              <a:ext cx="192897" cy="191907"/>
            </a:xfrm>
            <a:custGeom>
              <a:rect b="b" l="l" r="r" t="t"/>
              <a:pathLst>
                <a:path extrusionOk="0" fill="none" h="5233" w="5260">
                  <a:moveTo>
                    <a:pt x="1" y="55"/>
                  </a:moveTo>
                  <a:cubicBezTo>
                    <a:pt x="2889" y="1"/>
                    <a:pt x="5259" y="2317"/>
                    <a:pt x="5259" y="5232"/>
                  </a:cubicBez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26"/>
            <p:cNvSpPr/>
            <p:nvPr/>
          </p:nvSpPr>
          <p:spPr>
            <a:xfrm>
              <a:off x="3959048" y="2992990"/>
              <a:ext cx="443701" cy="439703"/>
            </a:xfrm>
            <a:custGeom>
              <a:rect b="b" l="l" r="r" t="t"/>
              <a:pathLst>
                <a:path extrusionOk="0" fill="none" h="11990" w="12099">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26"/>
            <p:cNvSpPr/>
            <p:nvPr/>
          </p:nvSpPr>
          <p:spPr>
            <a:xfrm>
              <a:off x="3897107" y="2935009"/>
              <a:ext cx="93955" cy="91975"/>
            </a:xfrm>
            <a:custGeom>
              <a:rect b="b" l="l" r="r" t="t"/>
              <a:pathLst>
                <a:path extrusionOk="0" fill="none" h="2508" w="2562">
                  <a:moveTo>
                    <a:pt x="2562" y="2508"/>
                  </a:moveTo>
                  <a:lnTo>
                    <a:pt x="0"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7" name="Google Shape;2457;p26"/>
          <p:cNvGrpSpPr/>
          <p:nvPr/>
        </p:nvGrpSpPr>
        <p:grpSpPr>
          <a:xfrm flipH="1">
            <a:off x="287634" y="1726737"/>
            <a:ext cx="184903" cy="235878"/>
            <a:chOff x="2947570" y="-1075969"/>
            <a:chExt cx="184903" cy="235878"/>
          </a:xfrm>
        </p:grpSpPr>
        <p:sp>
          <p:nvSpPr>
            <p:cNvPr id="2458" name="Google Shape;2458;p26"/>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26"/>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26"/>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1" name="Google Shape;2461;p26"/>
          <p:cNvGrpSpPr/>
          <p:nvPr/>
        </p:nvGrpSpPr>
        <p:grpSpPr>
          <a:xfrm>
            <a:off x="1130046" y="1264806"/>
            <a:ext cx="187264" cy="187264"/>
            <a:chOff x="1447449" y="4268259"/>
            <a:chExt cx="217875" cy="217875"/>
          </a:xfrm>
        </p:grpSpPr>
        <p:sp>
          <p:nvSpPr>
            <p:cNvPr id="2462" name="Google Shape;2462;p26"/>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26"/>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26"/>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26"/>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26"/>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26"/>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26"/>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26"/>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70" name="Google Shape;2470;p26"/>
          <p:cNvSpPr/>
          <p:nvPr/>
        </p:nvSpPr>
        <p:spPr>
          <a:xfrm>
            <a:off x="1630891" y="4714790"/>
            <a:ext cx="90948" cy="91975"/>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1" name="Google Shape;2471;p26"/>
          <p:cNvGrpSpPr/>
          <p:nvPr/>
        </p:nvGrpSpPr>
        <p:grpSpPr>
          <a:xfrm>
            <a:off x="428145" y="1038358"/>
            <a:ext cx="576312" cy="578897"/>
            <a:chOff x="1889565" y="-3382437"/>
            <a:chExt cx="670520" cy="673527"/>
          </a:xfrm>
        </p:grpSpPr>
        <p:sp>
          <p:nvSpPr>
            <p:cNvPr id="2472" name="Google Shape;2472;p26"/>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26"/>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26"/>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26"/>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26"/>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7" name="Google Shape;2477;p26"/>
          <p:cNvGrpSpPr/>
          <p:nvPr/>
        </p:nvGrpSpPr>
        <p:grpSpPr>
          <a:xfrm flipH="1">
            <a:off x="448759" y="3585837"/>
            <a:ext cx="184903" cy="235878"/>
            <a:chOff x="2947570" y="-1075969"/>
            <a:chExt cx="184903" cy="235878"/>
          </a:xfrm>
        </p:grpSpPr>
        <p:sp>
          <p:nvSpPr>
            <p:cNvPr id="2478" name="Google Shape;2478;p26"/>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26"/>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26"/>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1" name="Google Shape;2481;p26"/>
          <p:cNvGrpSpPr/>
          <p:nvPr/>
        </p:nvGrpSpPr>
        <p:grpSpPr>
          <a:xfrm>
            <a:off x="8371554" y="237156"/>
            <a:ext cx="511655" cy="625154"/>
            <a:chOff x="6180225" y="405175"/>
            <a:chExt cx="606514" cy="741055"/>
          </a:xfrm>
        </p:grpSpPr>
        <p:sp>
          <p:nvSpPr>
            <p:cNvPr id="2482" name="Google Shape;2482;p26"/>
            <p:cNvSpPr/>
            <p:nvPr/>
          </p:nvSpPr>
          <p:spPr>
            <a:xfrm>
              <a:off x="6180225" y="472428"/>
              <a:ext cx="606514" cy="673802"/>
            </a:xfrm>
            <a:custGeom>
              <a:rect b="b" l="l" r="r" t="t"/>
              <a:pathLst>
                <a:path extrusionOk="0" fill="none" h="18285" w="16459">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26"/>
            <p:cNvSpPr/>
            <p:nvPr/>
          </p:nvSpPr>
          <p:spPr>
            <a:xfrm>
              <a:off x="6319781" y="860030"/>
              <a:ext cx="327375" cy="6043"/>
            </a:xfrm>
            <a:custGeom>
              <a:rect b="b" l="l" r="r" t="t"/>
              <a:pathLst>
                <a:path extrusionOk="0" fill="none" h="164" w="8884">
                  <a:moveTo>
                    <a:pt x="1" y="164"/>
                  </a:moveTo>
                  <a:lnTo>
                    <a:pt x="8884"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26"/>
            <p:cNvSpPr/>
            <p:nvPr/>
          </p:nvSpPr>
          <p:spPr>
            <a:xfrm>
              <a:off x="6374026" y="405175"/>
              <a:ext cx="219921" cy="62277"/>
            </a:xfrm>
            <a:custGeom>
              <a:rect b="b" l="l" r="r" t="t"/>
              <a:pathLst>
                <a:path extrusionOk="0" fill="none" h="1690" w="5968">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5" name="Google Shape;2485;p26"/>
          <p:cNvGrpSpPr/>
          <p:nvPr/>
        </p:nvGrpSpPr>
        <p:grpSpPr>
          <a:xfrm flipH="1" rot="5400000">
            <a:off x="8093800" y="4189267"/>
            <a:ext cx="703922" cy="736810"/>
            <a:chOff x="3153626" y="-2653955"/>
            <a:chExt cx="834426" cy="873411"/>
          </a:xfrm>
        </p:grpSpPr>
        <p:sp>
          <p:nvSpPr>
            <p:cNvPr id="2486" name="Google Shape;2486;p26"/>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26"/>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26"/>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26"/>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26"/>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26"/>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26"/>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3" name="Google Shape;2493;p26"/>
          <p:cNvGrpSpPr/>
          <p:nvPr/>
        </p:nvGrpSpPr>
        <p:grpSpPr>
          <a:xfrm flipH="1" rot="5400000">
            <a:off x="8605367" y="3117830"/>
            <a:ext cx="193077" cy="245361"/>
            <a:chOff x="2079424" y="521748"/>
            <a:chExt cx="228873" cy="290850"/>
          </a:xfrm>
        </p:grpSpPr>
        <p:sp>
          <p:nvSpPr>
            <p:cNvPr id="2494" name="Google Shape;2494;p26"/>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26"/>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26"/>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7" name="Google Shape;2497;p26"/>
          <p:cNvGrpSpPr/>
          <p:nvPr/>
        </p:nvGrpSpPr>
        <p:grpSpPr>
          <a:xfrm flipH="1">
            <a:off x="7868851" y="377844"/>
            <a:ext cx="384731" cy="590613"/>
            <a:chOff x="1603769" y="107044"/>
            <a:chExt cx="384731" cy="590613"/>
          </a:xfrm>
        </p:grpSpPr>
        <p:sp>
          <p:nvSpPr>
            <p:cNvPr id="2498" name="Google Shape;2498;p26"/>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26"/>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26"/>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26"/>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26"/>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26"/>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26"/>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5" name="Google Shape;2505;p26"/>
          <p:cNvGrpSpPr/>
          <p:nvPr/>
        </p:nvGrpSpPr>
        <p:grpSpPr>
          <a:xfrm flipH="1">
            <a:off x="7637259" y="1057462"/>
            <a:ext cx="184903" cy="235878"/>
            <a:chOff x="2947570" y="-1075969"/>
            <a:chExt cx="184903" cy="235878"/>
          </a:xfrm>
        </p:grpSpPr>
        <p:sp>
          <p:nvSpPr>
            <p:cNvPr id="2506" name="Google Shape;2506;p26"/>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26"/>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26"/>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9" name="Google Shape;2509;p26"/>
          <p:cNvGrpSpPr/>
          <p:nvPr/>
        </p:nvGrpSpPr>
        <p:grpSpPr>
          <a:xfrm flipH="1">
            <a:off x="8139565" y="1043518"/>
            <a:ext cx="670541" cy="672920"/>
            <a:chOff x="4492684" y="662647"/>
            <a:chExt cx="847391" cy="850399"/>
          </a:xfrm>
        </p:grpSpPr>
        <p:sp>
          <p:nvSpPr>
            <p:cNvPr id="2510" name="Google Shape;2510;p26"/>
            <p:cNvSpPr/>
            <p:nvPr/>
          </p:nvSpPr>
          <p:spPr>
            <a:xfrm>
              <a:off x="4492684" y="662647"/>
              <a:ext cx="847391" cy="850399"/>
            </a:xfrm>
            <a:custGeom>
              <a:rect b="b" l="l" r="r" t="t"/>
              <a:pathLst>
                <a:path extrusionOk="0" fill="none" h="23189" w="23107">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26"/>
            <p:cNvSpPr/>
            <p:nvPr/>
          </p:nvSpPr>
          <p:spPr>
            <a:xfrm>
              <a:off x="4858428" y="1029382"/>
              <a:ext cx="115922" cy="115958"/>
            </a:xfrm>
            <a:custGeom>
              <a:rect b="b" l="l" r="r" t="t"/>
              <a:pathLst>
                <a:path extrusionOk="0" fill="none" h="3162" w="3161">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26"/>
            <p:cNvSpPr/>
            <p:nvPr/>
          </p:nvSpPr>
          <p:spPr>
            <a:xfrm>
              <a:off x="4770485" y="792581"/>
              <a:ext cx="291803" cy="197885"/>
            </a:xfrm>
            <a:custGeom>
              <a:rect b="b" l="l" r="r" t="t"/>
              <a:pathLst>
                <a:path extrusionOk="0" fill="none" h="5396" w="7957">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26"/>
            <p:cNvSpPr/>
            <p:nvPr/>
          </p:nvSpPr>
          <p:spPr>
            <a:xfrm>
              <a:off x="4623571" y="1091360"/>
              <a:ext cx="235878" cy="250840"/>
            </a:xfrm>
            <a:custGeom>
              <a:rect b="b" l="l" r="r" t="t"/>
              <a:pathLst>
                <a:path extrusionOk="0" fill="none" h="6840" w="6432">
                  <a:moveTo>
                    <a:pt x="4878" y="0"/>
                  </a:moveTo>
                  <a:lnTo>
                    <a:pt x="1" y="82"/>
                  </a:lnTo>
                  <a:cubicBezTo>
                    <a:pt x="1" y="2861"/>
                    <a:pt x="1499" y="5450"/>
                    <a:pt x="3924" y="6839"/>
                  </a:cubicBezTo>
                  <a:lnTo>
                    <a:pt x="6431" y="2589"/>
                  </a:lnTo>
                  <a:cubicBezTo>
                    <a:pt x="5478" y="2071"/>
                    <a:pt x="4905" y="1063"/>
                    <a:pt x="4878"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26"/>
            <p:cNvSpPr/>
            <p:nvPr/>
          </p:nvSpPr>
          <p:spPr>
            <a:xfrm>
              <a:off x="4973326" y="1083365"/>
              <a:ext cx="236868" cy="253847"/>
            </a:xfrm>
            <a:custGeom>
              <a:rect b="b" l="l" r="r" t="t"/>
              <a:pathLst>
                <a:path extrusionOk="0" fill="none" h="6922" w="6459">
                  <a:moveTo>
                    <a:pt x="6458" y="0"/>
                  </a:moveTo>
                  <a:lnTo>
                    <a:pt x="1554" y="109"/>
                  </a:lnTo>
                  <a:cubicBezTo>
                    <a:pt x="1526" y="1199"/>
                    <a:pt x="954" y="2207"/>
                    <a:pt x="1" y="2780"/>
                  </a:cubicBezTo>
                  <a:lnTo>
                    <a:pt x="2507" y="6921"/>
                  </a:lnTo>
                  <a:cubicBezTo>
                    <a:pt x="4932" y="5450"/>
                    <a:pt x="6431" y="2834"/>
                    <a:pt x="6458"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5" name="Google Shape;2515;p26"/>
          <p:cNvSpPr/>
          <p:nvPr/>
        </p:nvSpPr>
        <p:spPr>
          <a:xfrm>
            <a:off x="8695441" y="1963315"/>
            <a:ext cx="90948" cy="91975"/>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6" name="Google Shape;2516;p26"/>
          <p:cNvGrpSpPr/>
          <p:nvPr/>
        </p:nvGrpSpPr>
        <p:grpSpPr>
          <a:xfrm flipH="1">
            <a:off x="7362735" y="4329753"/>
            <a:ext cx="557642" cy="557642"/>
            <a:chOff x="3560335" y="-646412"/>
            <a:chExt cx="557642" cy="557642"/>
          </a:xfrm>
        </p:grpSpPr>
        <p:sp>
          <p:nvSpPr>
            <p:cNvPr id="2517" name="Google Shape;2517;p26"/>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26"/>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26"/>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26"/>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26"/>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26"/>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26"/>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26"/>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26"/>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6" name="Google Shape;2526;p26"/>
          <p:cNvGrpSpPr/>
          <p:nvPr/>
        </p:nvGrpSpPr>
        <p:grpSpPr>
          <a:xfrm>
            <a:off x="8114520" y="3338333"/>
            <a:ext cx="576312" cy="578897"/>
            <a:chOff x="1889565" y="-3382437"/>
            <a:chExt cx="670520" cy="673527"/>
          </a:xfrm>
        </p:grpSpPr>
        <p:sp>
          <p:nvSpPr>
            <p:cNvPr id="2527" name="Google Shape;2527;p26"/>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26"/>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26"/>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26"/>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26"/>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2" name="Google Shape;2532;p26"/>
          <p:cNvGrpSpPr/>
          <p:nvPr/>
        </p:nvGrpSpPr>
        <p:grpSpPr>
          <a:xfrm rot="10800000">
            <a:off x="7097105" y="223648"/>
            <a:ext cx="479293" cy="479293"/>
            <a:chOff x="3560335" y="-646412"/>
            <a:chExt cx="557642" cy="557642"/>
          </a:xfrm>
        </p:grpSpPr>
        <p:sp>
          <p:nvSpPr>
            <p:cNvPr id="2533" name="Google Shape;2533;p26"/>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26"/>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26"/>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26"/>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26"/>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26"/>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26"/>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26"/>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26"/>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2" name="Google Shape;2542;p26"/>
          <p:cNvGrpSpPr/>
          <p:nvPr/>
        </p:nvGrpSpPr>
        <p:grpSpPr>
          <a:xfrm flipH="1" rot="5400000">
            <a:off x="8526017" y="3979731"/>
            <a:ext cx="202705" cy="497323"/>
            <a:chOff x="6219428" y="3871144"/>
            <a:chExt cx="235841" cy="578619"/>
          </a:xfrm>
        </p:grpSpPr>
        <p:sp>
          <p:nvSpPr>
            <p:cNvPr id="2543" name="Google Shape;2543;p26"/>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26"/>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26"/>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ive resources">
  <p:cSld name="CUSTOM_14">
    <p:spTree>
      <p:nvGrpSpPr>
        <p:cNvPr id="2546" name="Shape 2546"/>
        <p:cNvGrpSpPr/>
        <p:nvPr/>
      </p:nvGrpSpPr>
      <p:grpSpPr>
        <a:xfrm>
          <a:off x="0" y="0"/>
          <a:ext cx="0" cy="0"/>
          <a:chOff x="0" y="0"/>
          <a:chExt cx="0" cy="0"/>
        </a:xfrm>
      </p:grpSpPr>
      <p:sp>
        <p:nvSpPr>
          <p:cNvPr id="2547" name="Google Shape;2547;p27"/>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27"/>
          <p:cNvSpPr txBox="1"/>
          <p:nvPr>
            <p:ph type="title"/>
          </p:nvPr>
        </p:nvSpPr>
        <p:spPr>
          <a:xfrm>
            <a:off x="1361400" y="539500"/>
            <a:ext cx="64212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2800"/>
              <a:buNone/>
              <a:defRPr sz="4000">
                <a:solidFill>
                  <a:schemeClr val="dk2"/>
                </a:solidFill>
                <a:latin typeface="Montserrat"/>
                <a:ea typeface="Montserrat"/>
                <a:cs typeface="Montserrat"/>
                <a:sym typeface="Montserrat"/>
              </a:defRPr>
            </a:lvl1pPr>
            <a:lvl2pPr lvl="1" algn="l">
              <a:lnSpc>
                <a:spcPct val="100000"/>
              </a:lnSpc>
              <a:spcBef>
                <a:spcPts val="0"/>
              </a:spcBef>
              <a:spcAft>
                <a:spcPts val="0"/>
              </a:spcAft>
              <a:buClr>
                <a:schemeClr val="dk2"/>
              </a:buClr>
              <a:buSzPts val="2800"/>
              <a:buNone/>
              <a:defRPr>
                <a:solidFill>
                  <a:schemeClr val="dk2"/>
                </a:solidFill>
                <a:latin typeface="Nunito"/>
                <a:ea typeface="Nunito"/>
                <a:cs typeface="Nunito"/>
                <a:sym typeface="Nunito"/>
              </a:defRPr>
            </a:lvl2pPr>
            <a:lvl3pPr lvl="2" algn="l">
              <a:lnSpc>
                <a:spcPct val="100000"/>
              </a:lnSpc>
              <a:spcBef>
                <a:spcPts val="0"/>
              </a:spcBef>
              <a:spcAft>
                <a:spcPts val="0"/>
              </a:spcAft>
              <a:buClr>
                <a:schemeClr val="dk2"/>
              </a:buClr>
              <a:buSzPts val="2800"/>
              <a:buNone/>
              <a:defRPr>
                <a:solidFill>
                  <a:schemeClr val="dk2"/>
                </a:solidFill>
                <a:latin typeface="Nunito"/>
                <a:ea typeface="Nunito"/>
                <a:cs typeface="Nunito"/>
                <a:sym typeface="Nunito"/>
              </a:defRPr>
            </a:lvl3pPr>
            <a:lvl4pPr lvl="3" algn="l">
              <a:lnSpc>
                <a:spcPct val="100000"/>
              </a:lnSpc>
              <a:spcBef>
                <a:spcPts val="0"/>
              </a:spcBef>
              <a:spcAft>
                <a:spcPts val="0"/>
              </a:spcAft>
              <a:buClr>
                <a:schemeClr val="dk2"/>
              </a:buClr>
              <a:buSzPts val="2800"/>
              <a:buNone/>
              <a:defRPr>
                <a:solidFill>
                  <a:schemeClr val="dk2"/>
                </a:solidFill>
                <a:latin typeface="Nunito"/>
                <a:ea typeface="Nunito"/>
                <a:cs typeface="Nunito"/>
                <a:sym typeface="Nunito"/>
              </a:defRPr>
            </a:lvl4pPr>
            <a:lvl5pPr lvl="4" algn="l">
              <a:lnSpc>
                <a:spcPct val="100000"/>
              </a:lnSpc>
              <a:spcBef>
                <a:spcPts val="0"/>
              </a:spcBef>
              <a:spcAft>
                <a:spcPts val="0"/>
              </a:spcAft>
              <a:buClr>
                <a:schemeClr val="dk2"/>
              </a:buClr>
              <a:buSzPts val="2800"/>
              <a:buNone/>
              <a:defRPr>
                <a:solidFill>
                  <a:schemeClr val="dk2"/>
                </a:solidFill>
                <a:latin typeface="Nunito"/>
                <a:ea typeface="Nunito"/>
                <a:cs typeface="Nunito"/>
                <a:sym typeface="Nunito"/>
              </a:defRPr>
            </a:lvl5pPr>
            <a:lvl6pPr lvl="5" algn="l">
              <a:lnSpc>
                <a:spcPct val="100000"/>
              </a:lnSpc>
              <a:spcBef>
                <a:spcPts val="0"/>
              </a:spcBef>
              <a:spcAft>
                <a:spcPts val="0"/>
              </a:spcAft>
              <a:buClr>
                <a:schemeClr val="dk2"/>
              </a:buClr>
              <a:buSzPts val="2800"/>
              <a:buNone/>
              <a:defRPr>
                <a:solidFill>
                  <a:schemeClr val="dk2"/>
                </a:solidFill>
                <a:latin typeface="Nunito"/>
                <a:ea typeface="Nunito"/>
                <a:cs typeface="Nunito"/>
                <a:sym typeface="Nunito"/>
              </a:defRPr>
            </a:lvl6pPr>
            <a:lvl7pPr lvl="6" algn="l">
              <a:lnSpc>
                <a:spcPct val="100000"/>
              </a:lnSpc>
              <a:spcBef>
                <a:spcPts val="0"/>
              </a:spcBef>
              <a:spcAft>
                <a:spcPts val="0"/>
              </a:spcAft>
              <a:buClr>
                <a:schemeClr val="dk2"/>
              </a:buClr>
              <a:buSzPts val="2800"/>
              <a:buNone/>
              <a:defRPr>
                <a:solidFill>
                  <a:schemeClr val="dk2"/>
                </a:solidFill>
                <a:latin typeface="Nunito"/>
                <a:ea typeface="Nunito"/>
                <a:cs typeface="Nunito"/>
                <a:sym typeface="Nunito"/>
              </a:defRPr>
            </a:lvl7pPr>
            <a:lvl8pPr lvl="7" algn="l">
              <a:lnSpc>
                <a:spcPct val="100000"/>
              </a:lnSpc>
              <a:spcBef>
                <a:spcPts val="0"/>
              </a:spcBef>
              <a:spcAft>
                <a:spcPts val="0"/>
              </a:spcAft>
              <a:buClr>
                <a:schemeClr val="dk2"/>
              </a:buClr>
              <a:buSzPts val="2800"/>
              <a:buNone/>
              <a:defRPr>
                <a:solidFill>
                  <a:schemeClr val="dk2"/>
                </a:solidFill>
                <a:latin typeface="Nunito"/>
                <a:ea typeface="Nunito"/>
                <a:cs typeface="Nunito"/>
                <a:sym typeface="Nunito"/>
              </a:defRPr>
            </a:lvl8pPr>
            <a:lvl9pPr lvl="8" algn="l">
              <a:lnSpc>
                <a:spcPct val="100000"/>
              </a:lnSpc>
              <a:spcBef>
                <a:spcPts val="0"/>
              </a:spcBef>
              <a:spcAft>
                <a:spcPts val="0"/>
              </a:spcAft>
              <a:buClr>
                <a:schemeClr val="dk2"/>
              </a:buClr>
              <a:buSzPts val="2800"/>
              <a:buNone/>
              <a:defRPr>
                <a:solidFill>
                  <a:schemeClr val="dk2"/>
                </a:solidFill>
                <a:latin typeface="Nunito"/>
                <a:ea typeface="Nunito"/>
                <a:cs typeface="Nunito"/>
                <a:sym typeface="Nunito"/>
              </a:defRPr>
            </a:lvl9pPr>
          </a:lstStyle>
          <a:p/>
        </p:txBody>
      </p:sp>
      <p:grpSp>
        <p:nvGrpSpPr>
          <p:cNvPr id="2549" name="Google Shape;2549;p27"/>
          <p:cNvGrpSpPr/>
          <p:nvPr/>
        </p:nvGrpSpPr>
        <p:grpSpPr>
          <a:xfrm>
            <a:off x="8330426" y="4508246"/>
            <a:ext cx="200705" cy="200675"/>
            <a:chOff x="6886110" y="773687"/>
            <a:chExt cx="249075" cy="249038"/>
          </a:xfrm>
        </p:grpSpPr>
        <p:sp>
          <p:nvSpPr>
            <p:cNvPr id="2550" name="Google Shape;2550;p27"/>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27"/>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27"/>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27"/>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27"/>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27"/>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27"/>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27"/>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8" name="Google Shape;2558;p27"/>
          <p:cNvGrpSpPr/>
          <p:nvPr/>
        </p:nvGrpSpPr>
        <p:grpSpPr>
          <a:xfrm>
            <a:off x="559042" y="385750"/>
            <a:ext cx="308365" cy="307515"/>
            <a:chOff x="2601030" y="2721166"/>
            <a:chExt cx="358773" cy="357783"/>
          </a:xfrm>
        </p:grpSpPr>
        <p:sp>
          <p:nvSpPr>
            <p:cNvPr id="2559" name="Google Shape;2559;p27"/>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27"/>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27"/>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27"/>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27"/>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27"/>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27"/>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27"/>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7" name="Google Shape;2567;p27"/>
          <p:cNvGrpSpPr/>
          <p:nvPr/>
        </p:nvGrpSpPr>
        <p:grpSpPr>
          <a:xfrm>
            <a:off x="559047" y="4454826"/>
            <a:ext cx="308365" cy="307515"/>
            <a:chOff x="2601030" y="2721166"/>
            <a:chExt cx="358773" cy="357783"/>
          </a:xfrm>
        </p:grpSpPr>
        <p:sp>
          <p:nvSpPr>
            <p:cNvPr id="2568" name="Google Shape;2568;p27"/>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27"/>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27"/>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27"/>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27"/>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27"/>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27"/>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27"/>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6" name="Google Shape;2576;p27"/>
          <p:cNvGrpSpPr/>
          <p:nvPr/>
        </p:nvGrpSpPr>
        <p:grpSpPr>
          <a:xfrm flipH="1">
            <a:off x="7944614" y="262444"/>
            <a:ext cx="166649" cy="167501"/>
            <a:chOff x="3407917" y="-1400250"/>
            <a:chExt cx="193891" cy="194881"/>
          </a:xfrm>
        </p:grpSpPr>
        <p:sp>
          <p:nvSpPr>
            <p:cNvPr id="2577" name="Google Shape;2577;p27"/>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27"/>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27"/>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27"/>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27"/>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27"/>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27"/>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27"/>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5" name="Google Shape;2585;p27"/>
          <p:cNvGrpSpPr/>
          <p:nvPr/>
        </p:nvGrpSpPr>
        <p:grpSpPr>
          <a:xfrm flipH="1">
            <a:off x="8115993" y="287229"/>
            <a:ext cx="576312" cy="578897"/>
            <a:chOff x="1889565" y="-3382437"/>
            <a:chExt cx="670520" cy="673527"/>
          </a:xfrm>
        </p:grpSpPr>
        <p:sp>
          <p:nvSpPr>
            <p:cNvPr id="2586" name="Google Shape;2586;p27"/>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27"/>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27"/>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27"/>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27"/>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1" name="Google Shape;2591;p27"/>
          <p:cNvGrpSpPr/>
          <p:nvPr/>
        </p:nvGrpSpPr>
        <p:grpSpPr>
          <a:xfrm flipH="1">
            <a:off x="8624976" y="890884"/>
            <a:ext cx="196716" cy="249985"/>
            <a:chOff x="2079424" y="521748"/>
            <a:chExt cx="228873" cy="290850"/>
          </a:xfrm>
        </p:grpSpPr>
        <p:sp>
          <p:nvSpPr>
            <p:cNvPr id="2592" name="Google Shape;2592;p27"/>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27"/>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27"/>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5" name="Google Shape;2595;p27"/>
          <p:cNvGrpSpPr/>
          <p:nvPr/>
        </p:nvGrpSpPr>
        <p:grpSpPr>
          <a:xfrm flipH="1">
            <a:off x="8770512" y="524170"/>
            <a:ext cx="110824" cy="110824"/>
            <a:chOff x="794923" y="2795124"/>
            <a:chExt cx="128941" cy="128941"/>
          </a:xfrm>
        </p:grpSpPr>
        <p:sp>
          <p:nvSpPr>
            <p:cNvPr id="2596" name="Google Shape;2596;p27"/>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27"/>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5">
  <p:cSld name="CUSTOM_15">
    <p:spTree>
      <p:nvGrpSpPr>
        <p:cNvPr id="2598" name="Shape 2598"/>
        <p:cNvGrpSpPr/>
        <p:nvPr/>
      </p:nvGrpSpPr>
      <p:grpSpPr>
        <a:xfrm>
          <a:off x="0" y="0"/>
          <a:ext cx="0" cy="0"/>
          <a:chOff x="0" y="0"/>
          <a:chExt cx="0" cy="0"/>
        </a:xfrm>
      </p:grpSpPr>
      <p:sp>
        <p:nvSpPr>
          <p:cNvPr id="2599" name="Google Shape;2599;p28"/>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28"/>
          <p:cNvSpPr txBox="1"/>
          <p:nvPr>
            <p:ph type="title"/>
          </p:nvPr>
        </p:nvSpPr>
        <p:spPr>
          <a:xfrm>
            <a:off x="2863650" y="539500"/>
            <a:ext cx="34167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Font typeface="Montserrat"/>
              <a:buNone/>
              <a:defRPr sz="4000">
                <a:solidFill>
                  <a:schemeClr val="accent3"/>
                </a:solidFill>
                <a:latin typeface="Montserrat"/>
                <a:ea typeface="Montserrat"/>
                <a:cs typeface="Montserrat"/>
                <a:sym typeface="Montserrat"/>
              </a:defRPr>
            </a:lvl1pPr>
            <a:lvl2pPr lvl="1" algn="ctr">
              <a:lnSpc>
                <a:spcPct val="100000"/>
              </a:lnSpc>
              <a:spcBef>
                <a:spcPts val="0"/>
              </a:spcBef>
              <a:spcAft>
                <a:spcPts val="0"/>
              </a:spcAft>
              <a:buSzPts val="4000"/>
              <a:buFont typeface="Montserrat"/>
              <a:buNone/>
              <a:defRPr sz="4000">
                <a:latin typeface="Montserrat"/>
                <a:ea typeface="Montserrat"/>
                <a:cs typeface="Montserrat"/>
                <a:sym typeface="Montserrat"/>
              </a:defRPr>
            </a:lvl2pPr>
            <a:lvl3pPr lvl="2" algn="ctr">
              <a:lnSpc>
                <a:spcPct val="100000"/>
              </a:lnSpc>
              <a:spcBef>
                <a:spcPts val="0"/>
              </a:spcBef>
              <a:spcAft>
                <a:spcPts val="0"/>
              </a:spcAft>
              <a:buSzPts val="4000"/>
              <a:buFont typeface="Montserrat"/>
              <a:buNone/>
              <a:defRPr sz="4000">
                <a:latin typeface="Montserrat"/>
                <a:ea typeface="Montserrat"/>
                <a:cs typeface="Montserrat"/>
                <a:sym typeface="Montserrat"/>
              </a:defRPr>
            </a:lvl3pPr>
            <a:lvl4pPr lvl="3" algn="ctr">
              <a:lnSpc>
                <a:spcPct val="100000"/>
              </a:lnSpc>
              <a:spcBef>
                <a:spcPts val="0"/>
              </a:spcBef>
              <a:spcAft>
                <a:spcPts val="0"/>
              </a:spcAft>
              <a:buSzPts val="4000"/>
              <a:buFont typeface="Montserrat"/>
              <a:buNone/>
              <a:defRPr sz="4000">
                <a:latin typeface="Montserrat"/>
                <a:ea typeface="Montserrat"/>
                <a:cs typeface="Montserrat"/>
                <a:sym typeface="Montserrat"/>
              </a:defRPr>
            </a:lvl4pPr>
            <a:lvl5pPr lvl="4" algn="ctr">
              <a:lnSpc>
                <a:spcPct val="100000"/>
              </a:lnSpc>
              <a:spcBef>
                <a:spcPts val="0"/>
              </a:spcBef>
              <a:spcAft>
                <a:spcPts val="0"/>
              </a:spcAft>
              <a:buSzPts val="4000"/>
              <a:buFont typeface="Montserrat"/>
              <a:buNone/>
              <a:defRPr sz="4000">
                <a:latin typeface="Montserrat"/>
                <a:ea typeface="Montserrat"/>
                <a:cs typeface="Montserrat"/>
                <a:sym typeface="Montserrat"/>
              </a:defRPr>
            </a:lvl5pPr>
            <a:lvl6pPr lvl="5" algn="ctr">
              <a:lnSpc>
                <a:spcPct val="100000"/>
              </a:lnSpc>
              <a:spcBef>
                <a:spcPts val="0"/>
              </a:spcBef>
              <a:spcAft>
                <a:spcPts val="0"/>
              </a:spcAft>
              <a:buSzPts val="4000"/>
              <a:buFont typeface="Montserrat"/>
              <a:buNone/>
              <a:defRPr sz="4000">
                <a:latin typeface="Montserrat"/>
                <a:ea typeface="Montserrat"/>
                <a:cs typeface="Montserrat"/>
                <a:sym typeface="Montserrat"/>
              </a:defRPr>
            </a:lvl6pPr>
            <a:lvl7pPr lvl="6" algn="ctr">
              <a:lnSpc>
                <a:spcPct val="100000"/>
              </a:lnSpc>
              <a:spcBef>
                <a:spcPts val="0"/>
              </a:spcBef>
              <a:spcAft>
                <a:spcPts val="0"/>
              </a:spcAft>
              <a:buSzPts val="4000"/>
              <a:buFont typeface="Montserrat"/>
              <a:buNone/>
              <a:defRPr sz="4000">
                <a:latin typeface="Montserrat"/>
                <a:ea typeface="Montserrat"/>
                <a:cs typeface="Montserrat"/>
                <a:sym typeface="Montserrat"/>
              </a:defRPr>
            </a:lvl7pPr>
            <a:lvl8pPr lvl="7" algn="ctr">
              <a:lnSpc>
                <a:spcPct val="100000"/>
              </a:lnSpc>
              <a:spcBef>
                <a:spcPts val="0"/>
              </a:spcBef>
              <a:spcAft>
                <a:spcPts val="0"/>
              </a:spcAft>
              <a:buSzPts val="4000"/>
              <a:buFont typeface="Montserrat"/>
              <a:buNone/>
              <a:defRPr sz="4000">
                <a:latin typeface="Montserrat"/>
                <a:ea typeface="Montserrat"/>
                <a:cs typeface="Montserrat"/>
                <a:sym typeface="Montserrat"/>
              </a:defRPr>
            </a:lvl8pPr>
            <a:lvl9pPr lvl="8" algn="ctr">
              <a:lnSpc>
                <a:spcPct val="100000"/>
              </a:lnSpc>
              <a:spcBef>
                <a:spcPts val="0"/>
              </a:spcBef>
              <a:spcAft>
                <a:spcPts val="0"/>
              </a:spcAft>
              <a:buSzPts val="4000"/>
              <a:buFont typeface="Montserrat"/>
              <a:buNone/>
              <a:defRPr sz="4000">
                <a:latin typeface="Montserrat"/>
                <a:ea typeface="Montserrat"/>
                <a:cs typeface="Montserrat"/>
                <a:sym typeface="Montserrat"/>
              </a:defRPr>
            </a:lvl9pPr>
          </a:lstStyle>
          <a:p/>
        </p:txBody>
      </p:sp>
      <p:sp>
        <p:nvSpPr>
          <p:cNvPr id="2601" name="Google Shape;2601;p28"/>
          <p:cNvSpPr txBox="1"/>
          <p:nvPr>
            <p:ph idx="1" type="subTitle"/>
          </p:nvPr>
        </p:nvSpPr>
        <p:spPr>
          <a:xfrm>
            <a:off x="1383306" y="1800650"/>
            <a:ext cx="3215700" cy="2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602" name="Google Shape;2602;p28"/>
          <p:cNvSpPr txBox="1"/>
          <p:nvPr>
            <p:ph idx="2" type="subTitle"/>
          </p:nvPr>
        </p:nvSpPr>
        <p:spPr>
          <a:xfrm>
            <a:off x="4784881" y="3153350"/>
            <a:ext cx="3215700" cy="2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603" name="Google Shape;2603;p28"/>
          <p:cNvSpPr txBox="1"/>
          <p:nvPr>
            <p:ph idx="3" type="subTitle"/>
          </p:nvPr>
        </p:nvSpPr>
        <p:spPr>
          <a:xfrm>
            <a:off x="4784881" y="1800650"/>
            <a:ext cx="3215700" cy="28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604" name="Google Shape;2604;p28"/>
          <p:cNvSpPr txBox="1"/>
          <p:nvPr>
            <p:ph idx="4" type="subTitle"/>
          </p:nvPr>
        </p:nvSpPr>
        <p:spPr>
          <a:xfrm>
            <a:off x="1383319" y="2085050"/>
            <a:ext cx="3215700" cy="71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400"/>
              <a:buFont typeface="Nunito"/>
              <a:buChar char="●"/>
              <a:defRPr sz="1400">
                <a:latin typeface="Nunito"/>
                <a:ea typeface="Nunito"/>
                <a:cs typeface="Nunito"/>
                <a:sym typeface="Nunito"/>
              </a:defRPr>
            </a:lvl1pPr>
            <a:lvl2pPr lvl="1" algn="l">
              <a:lnSpc>
                <a:spcPct val="115000"/>
              </a:lnSpc>
              <a:spcBef>
                <a:spcPts val="0"/>
              </a:spcBef>
              <a:spcAft>
                <a:spcPts val="0"/>
              </a:spcAft>
              <a:buSzPts val="1400"/>
              <a:buChar char="○"/>
              <a:defRPr/>
            </a:lvl2pPr>
            <a:lvl3pPr lvl="2" algn="l">
              <a:lnSpc>
                <a:spcPct val="115000"/>
              </a:lnSpc>
              <a:spcBef>
                <a:spcPts val="1600"/>
              </a:spcBef>
              <a:spcAft>
                <a:spcPts val="0"/>
              </a:spcAft>
              <a:buSzPts val="1400"/>
              <a:buChar char="■"/>
              <a:defRPr/>
            </a:lvl3pPr>
            <a:lvl4pPr lvl="3" algn="l">
              <a:lnSpc>
                <a:spcPct val="115000"/>
              </a:lnSpc>
              <a:spcBef>
                <a:spcPts val="1600"/>
              </a:spcBef>
              <a:spcAft>
                <a:spcPts val="0"/>
              </a:spcAft>
              <a:buSzPts val="1400"/>
              <a:buChar char="●"/>
              <a:defRPr/>
            </a:lvl4pPr>
            <a:lvl5pPr lvl="4" algn="l">
              <a:lnSpc>
                <a:spcPct val="115000"/>
              </a:lnSpc>
              <a:spcBef>
                <a:spcPts val="1600"/>
              </a:spcBef>
              <a:spcAft>
                <a:spcPts val="0"/>
              </a:spcAft>
              <a:buSzPts val="1400"/>
              <a:buChar char="○"/>
              <a:defRPr/>
            </a:lvl5pPr>
            <a:lvl6pPr lvl="5" algn="l">
              <a:lnSpc>
                <a:spcPct val="115000"/>
              </a:lnSpc>
              <a:spcBef>
                <a:spcPts val="1600"/>
              </a:spcBef>
              <a:spcAft>
                <a:spcPts val="0"/>
              </a:spcAft>
              <a:buSzPts val="1400"/>
              <a:buChar char="■"/>
              <a:defRPr/>
            </a:lvl6pPr>
            <a:lvl7pPr lvl="6" algn="l">
              <a:lnSpc>
                <a:spcPct val="115000"/>
              </a:lnSpc>
              <a:spcBef>
                <a:spcPts val="1600"/>
              </a:spcBef>
              <a:spcAft>
                <a:spcPts val="0"/>
              </a:spcAft>
              <a:buSzPts val="1400"/>
              <a:buChar char="●"/>
              <a:defRPr/>
            </a:lvl7pPr>
            <a:lvl8pPr lvl="7" algn="l">
              <a:lnSpc>
                <a:spcPct val="115000"/>
              </a:lnSpc>
              <a:spcBef>
                <a:spcPts val="1600"/>
              </a:spcBef>
              <a:spcAft>
                <a:spcPts val="0"/>
              </a:spcAft>
              <a:buSzPts val="1400"/>
              <a:buChar char="○"/>
              <a:defRPr/>
            </a:lvl8pPr>
            <a:lvl9pPr lvl="8" algn="l">
              <a:lnSpc>
                <a:spcPct val="115000"/>
              </a:lnSpc>
              <a:spcBef>
                <a:spcPts val="1600"/>
              </a:spcBef>
              <a:spcAft>
                <a:spcPts val="1600"/>
              </a:spcAft>
              <a:buSzPts val="1400"/>
              <a:buChar char="■"/>
              <a:defRPr/>
            </a:lvl9pPr>
          </a:lstStyle>
          <a:p/>
        </p:txBody>
      </p:sp>
      <p:sp>
        <p:nvSpPr>
          <p:cNvPr id="2605" name="Google Shape;2605;p28"/>
          <p:cNvSpPr txBox="1"/>
          <p:nvPr>
            <p:ph idx="5" type="subTitle"/>
          </p:nvPr>
        </p:nvSpPr>
        <p:spPr>
          <a:xfrm>
            <a:off x="4784888" y="2085050"/>
            <a:ext cx="3215700" cy="71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1400"/>
              <a:buChar char="●"/>
              <a:defRPr sz="1400">
                <a:latin typeface="Nunito"/>
                <a:ea typeface="Nunito"/>
                <a:cs typeface="Nunito"/>
                <a:sym typeface="Nunito"/>
              </a:defRPr>
            </a:lvl1pPr>
            <a:lvl2pPr lvl="1" algn="l">
              <a:lnSpc>
                <a:spcPct val="115000"/>
              </a:lnSpc>
              <a:spcBef>
                <a:spcPts val="0"/>
              </a:spcBef>
              <a:spcAft>
                <a:spcPts val="0"/>
              </a:spcAft>
              <a:buSzPts val="1400"/>
              <a:buChar char="○"/>
              <a:defRPr/>
            </a:lvl2pPr>
            <a:lvl3pPr lvl="2" algn="l">
              <a:lnSpc>
                <a:spcPct val="115000"/>
              </a:lnSpc>
              <a:spcBef>
                <a:spcPts val="1600"/>
              </a:spcBef>
              <a:spcAft>
                <a:spcPts val="0"/>
              </a:spcAft>
              <a:buSzPts val="1400"/>
              <a:buChar char="■"/>
              <a:defRPr/>
            </a:lvl3pPr>
            <a:lvl4pPr lvl="3" algn="l">
              <a:lnSpc>
                <a:spcPct val="115000"/>
              </a:lnSpc>
              <a:spcBef>
                <a:spcPts val="1600"/>
              </a:spcBef>
              <a:spcAft>
                <a:spcPts val="0"/>
              </a:spcAft>
              <a:buSzPts val="1400"/>
              <a:buChar char="●"/>
              <a:defRPr/>
            </a:lvl4pPr>
            <a:lvl5pPr lvl="4" algn="l">
              <a:lnSpc>
                <a:spcPct val="115000"/>
              </a:lnSpc>
              <a:spcBef>
                <a:spcPts val="1600"/>
              </a:spcBef>
              <a:spcAft>
                <a:spcPts val="0"/>
              </a:spcAft>
              <a:buSzPts val="1400"/>
              <a:buChar char="○"/>
              <a:defRPr/>
            </a:lvl5pPr>
            <a:lvl6pPr lvl="5" algn="l">
              <a:lnSpc>
                <a:spcPct val="115000"/>
              </a:lnSpc>
              <a:spcBef>
                <a:spcPts val="1600"/>
              </a:spcBef>
              <a:spcAft>
                <a:spcPts val="0"/>
              </a:spcAft>
              <a:buSzPts val="1400"/>
              <a:buChar char="■"/>
              <a:defRPr/>
            </a:lvl6pPr>
            <a:lvl7pPr lvl="6" algn="l">
              <a:lnSpc>
                <a:spcPct val="115000"/>
              </a:lnSpc>
              <a:spcBef>
                <a:spcPts val="1600"/>
              </a:spcBef>
              <a:spcAft>
                <a:spcPts val="0"/>
              </a:spcAft>
              <a:buSzPts val="1400"/>
              <a:buChar char="●"/>
              <a:defRPr/>
            </a:lvl7pPr>
            <a:lvl8pPr lvl="7" algn="l">
              <a:lnSpc>
                <a:spcPct val="115000"/>
              </a:lnSpc>
              <a:spcBef>
                <a:spcPts val="1600"/>
              </a:spcBef>
              <a:spcAft>
                <a:spcPts val="0"/>
              </a:spcAft>
              <a:buSzPts val="1400"/>
              <a:buChar char="○"/>
              <a:defRPr/>
            </a:lvl8pPr>
            <a:lvl9pPr lvl="8" algn="l">
              <a:lnSpc>
                <a:spcPct val="115000"/>
              </a:lnSpc>
              <a:spcBef>
                <a:spcPts val="1600"/>
              </a:spcBef>
              <a:spcAft>
                <a:spcPts val="1600"/>
              </a:spcAft>
              <a:buSzPts val="1400"/>
              <a:buChar char="■"/>
              <a:defRPr/>
            </a:lvl9pPr>
          </a:lstStyle>
          <a:p/>
        </p:txBody>
      </p:sp>
      <p:sp>
        <p:nvSpPr>
          <p:cNvPr id="2606" name="Google Shape;2606;p28"/>
          <p:cNvSpPr txBox="1"/>
          <p:nvPr>
            <p:ph idx="6" type="subTitle"/>
          </p:nvPr>
        </p:nvSpPr>
        <p:spPr>
          <a:xfrm>
            <a:off x="4784894" y="3524573"/>
            <a:ext cx="3215700" cy="56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1600"/>
              <a:buFont typeface="Nunito"/>
              <a:buChar char="●"/>
              <a:defRPr sz="1400">
                <a:solidFill>
                  <a:schemeClr val="accent2"/>
                </a:solidFill>
                <a:latin typeface="Nunito"/>
                <a:ea typeface="Nunito"/>
                <a:cs typeface="Nunito"/>
                <a:sym typeface="Nunito"/>
              </a:defRPr>
            </a:lvl1pPr>
            <a:lvl2pPr lvl="1" algn="l">
              <a:lnSpc>
                <a:spcPct val="115000"/>
              </a:lnSpc>
              <a:spcBef>
                <a:spcPts val="0"/>
              </a:spcBef>
              <a:spcAft>
                <a:spcPts val="0"/>
              </a:spcAft>
              <a:buSzPts val="1200"/>
              <a:buChar char="○"/>
              <a:defRPr/>
            </a:lvl2pPr>
            <a:lvl3pPr lvl="2" algn="l">
              <a:lnSpc>
                <a:spcPct val="115000"/>
              </a:lnSpc>
              <a:spcBef>
                <a:spcPts val="1600"/>
              </a:spcBef>
              <a:spcAft>
                <a:spcPts val="0"/>
              </a:spcAft>
              <a:buSzPts val="1200"/>
              <a:buChar char="■"/>
              <a:defRPr/>
            </a:lvl3pPr>
            <a:lvl4pPr lvl="3" algn="l">
              <a:lnSpc>
                <a:spcPct val="115000"/>
              </a:lnSpc>
              <a:spcBef>
                <a:spcPts val="1600"/>
              </a:spcBef>
              <a:spcAft>
                <a:spcPts val="0"/>
              </a:spcAft>
              <a:buSzPts val="1200"/>
              <a:buChar char="●"/>
              <a:defRPr/>
            </a:lvl4pPr>
            <a:lvl5pPr lvl="4" algn="l">
              <a:lnSpc>
                <a:spcPct val="115000"/>
              </a:lnSpc>
              <a:spcBef>
                <a:spcPts val="1600"/>
              </a:spcBef>
              <a:spcAft>
                <a:spcPts val="0"/>
              </a:spcAft>
              <a:buSzPts val="1200"/>
              <a:buChar char="○"/>
              <a:defRPr/>
            </a:lvl5pPr>
            <a:lvl6pPr lvl="5" algn="l">
              <a:lnSpc>
                <a:spcPct val="115000"/>
              </a:lnSpc>
              <a:spcBef>
                <a:spcPts val="1600"/>
              </a:spcBef>
              <a:spcAft>
                <a:spcPts val="0"/>
              </a:spcAft>
              <a:buSzPts val="1200"/>
              <a:buChar char="■"/>
              <a:defRPr/>
            </a:lvl6pPr>
            <a:lvl7pPr lvl="6" algn="l">
              <a:lnSpc>
                <a:spcPct val="115000"/>
              </a:lnSpc>
              <a:spcBef>
                <a:spcPts val="1600"/>
              </a:spcBef>
              <a:spcAft>
                <a:spcPts val="0"/>
              </a:spcAft>
              <a:buSzPts val="1200"/>
              <a:buChar char="●"/>
              <a:defRPr/>
            </a:lvl7pPr>
            <a:lvl8pPr lvl="7" algn="l">
              <a:lnSpc>
                <a:spcPct val="115000"/>
              </a:lnSpc>
              <a:spcBef>
                <a:spcPts val="1600"/>
              </a:spcBef>
              <a:spcAft>
                <a:spcPts val="0"/>
              </a:spcAft>
              <a:buSzPts val="1200"/>
              <a:buChar char="○"/>
              <a:defRPr/>
            </a:lvl8pPr>
            <a:lvl9pPr lvl="8" algn="l">
              <a:lnSpc>
                <a:spcPct val="115000"/>
              </a:lnSpc>
              <a:spcBef>
                <a:spcPts val="1600"/>
              </a:spcBef>
              <a:spcAft>
                <a:spcPts val="1600"/>
              </a:spcAft>
              <a:buSzPts val="1200"/>
              <a:buChar char="■"/>
              <a:defRPr/>
            </a:lvl9pPr>
          </a:lstStyle>
          <a:p/>
        </p:txBody>
      </p:sp>
      <p:sp>
        <p:nvSpPr>
          <p:cNvPr id="2607" name="Google Shape;2607;p28"/>
          <p:cNvSpPr txBox="1"/>
          <p:nvPr>
            <p:ph idx="7" type="subTitle"/>
          </p:nvPr>
        </p:nvSpPr>
        <p:spPr>
          <a:xfrm>
            <a:off x="1383325" y="3153350"/>
            <a:ext cx="3215700" cy="50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1600"/>
              <a:buFont typeface="Nunito"/>
              <a:buNone/>
              <a:defRPr b="1" sz="1600">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grpSp>
        <p:nvGrpSpPr>
          <p:cNvPr id="2608" name="Google Shape;2608;p28"/>
          <p:cNvGrpSpPr/>
          <p:nvPr/>
        </p:nvGrpSpPr>
        <p:grpSpPr>
          <a:xfrm>
            <a:off x="291109" y="355951"/>
            <a:ext cx="545422" cy="666493"/>
            <a:chOff x="2859835" y="2776139"/>
            <a:chExt cx="634581" cy="775442"/>
          </a:xfrm>
        </p:grpSpPr>
        <p:sp>
          <p:nvSpPr>
            <p:cNvPr id="2609" name="Google Shape;2609;p28"/>
            <p:cNvSpPr/>
            <p:nvPr/>
          </p:nvSpPr>
          <p:spPr>
            <a:xfrm>
              <a:off x="2859835" y="2847066"/>
              <a:ext cx="634581" cy="704515"/>
            </a:xfrm>
            <a:custGeom>
              <a:rect b="b" l="l" r="r" t="t"/>
              <a:pathLst>
                <a:path extrusionOk="0" fill="none" h="19211" w="17304">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28"/>
            <p:cNvSpPr/>
            <p:nvPr/>
          </p:nvSpPr>
          <p:spPr>
            <a:xfrm>
              <a:off x="3005759" y="3252785"/>
              <a:ext cx="342778" cy="6051"/>
            </a:xfrm>
            <a:custGeom>
              <a:rect b="b" l="l" r="r" t="t"/>
              <a:pathLst>
                <a:path extrusionOk="0" fill="none" h="165" w="9347">
                  <a:moveTo>
                    <a:pt x="0" y="164"/>
                  </a:moveTo>
                  <a:lnTo>
                    <a:pt x="9346"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28"/>
            <p:cNvSpPr/>
            <p:nvPr/>
          </p:nvSpPr>
          <p:spPr>
            <a:xfrm>
              <a:off x="3062712" y="2776139"/>
              <a:ext cx="229863" cy="64984"/>
            </a:xfrm>
            <a:custGeom>
              <a:rect b="b" l="l" r="r" t="t"/>
              <a:pathLst>
                <a:path extrusionOk="0" fill="none" h="1772" w="6268">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2" name="Google Shape;2612;p28"/>
          <p:cNvGrpSpPr/>
          <p:nvPr/>
        </p:nvGrpSpPr>
        <p:grpSpPr>
          <a:xfrm>
            <a:off x="761444" y="246679"/>
            <a:ext cx="330676" cy="507632"/>
            <a:chOff x="1603769" y="107044"/>
            <a:chExt cx="384731" cy="590613"/>
          </a:xfrm>
        </p:grpSpPr>
        <p:sp>
          <p:nvSpPr>
            <p:cNvPr id="2613" name="Google Shape;2613;p28"/>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28"/>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28"/>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28"/>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28"/>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28"/>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28"/>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0" name="Google Shape;2620;p28"/>
          <p:cNvSpPr/>
          <p:nvPr/>
        </p:nvSpPr>
        <p:spPr>
          <a:xfrm>
            <a:off x="1237562" y="246675"/>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1" name="Google Shape;2621;p28"/>
          <p:cNvGrpSpPr/>
          <p:nvPr/>
        </p:nvGrpSpPr>
        <p:grpSpPr>
          <a:xfrm rot="10800000">
            <a:off x="448275" y="1187830"/>
            <a:ext cx="606382" cy="616689"/>
            <a:chOff x="3027518" y="-1395725"/>
            <a:chExt cx="705506" cy="717497"/>
          </a:xfrm>
        </p:grpSpPr>
        <p:sp>
          <p:nvSpPr>
            <p:cNvPr id="2622" name="Google Shape;2622;p28"/>
            <p:cNvSpPr/>
            <p:nvPr/>
          </p:nvSpPr>
          <p:spPr>
            <a:xfrm>
              <a:off x="3027518" y="-1395725"/>
              <a:ext cx="705506" cy="717497"/>
            </a:xfrm>
            <a:custGeom>
              <a:rect b="b" l="l" r="r" t="t"/>
              <a:pathLst>
                <a:path extrusionOk="0" fill="none" h="19565" w="19238">
                  <a:moveTo>
                    <a:pt x="19237" y="0"/>
                  </a:moveTo>
                  <a:lnTo>
                    <a:pt x="19237" y="19237"/>
                  </a:lnTo>
                  <a:lnTo>
                    <a:pt x="0" y="19564"/>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28"/>
            <p:cNvSpPr/>
            <p:nvPr/>
          </p:nvSpPr>
          <p:spPr>
            <a:xfrm>
              <a:off x="3298315" y="-1144915"/>
              <a:ext cx="339771" cy="345785"/>
            </a:xfrm>
            <a:custGeom>
              <a:rect b="b" l="l" r="r" t="t"/>
              <a:pathLst>
                <a:path extrusionOk="0" fill="none" h="9429" w="9265">
                  <a:moveTo>
                    <a:pt x="9265" y="1"/>
                  </a:moveTo>
                  <a:lnTo>
                    <a:pt x="9265" y="9265"/>
                  </a:lnTo>
                  <a:lnTo>
                    <a:pt x="1" y="942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28"/>
            <p:cNvSpPr/>
            <p:nvPr/>
          </p:nvSpPr>
          <p:spPr>
            <a:xfrm>
              <a:off x="3182390" y="-740223"/>
              <a:ext cx="37" cy="55999"/>
            </a:xfrm>
            <a:custGeom>
              <a:rect b="b" l="l" r="r" t="t"/>
              <a:pathLst>
                <a:path extrusionOk="0" fill="none" h="1527" w="1">
                  <a:moveTo>
                    <a:pt x="1" y="1527"/>
                  </a:moveTo>
                  <a:lnTo>
                    <a:pt x="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28"/>
            <p:cNvSpPr/>
            <p:nvPr/>
          </p:nvSpPr>
          <p:spPr>
            <a:xfrm>
              <a:off x="3260358" y="-741214"/>
              <a:ext cx="37" cy="55009"/>
            </a:xfrm>
            <a:custGeom>
              <a:rect b="b" l="l" r="r" t="t"/>
              <a:pathLst>
                <a:path extrusionOk="0" fill="none" h="1500" w="1">
                  <a:moveTo>
                    <a:pt x="0" y="1499"/>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28"/>
            <p:cNvSpPr/>
            <p:nvPr/>
          </p:nvSpPr>
          <p:spPr>
            <a:xfrm>
              <a:off x="3339279" y="-742204"/>
              <a:ext cx="37" cy="55009"/>
            </a:xfrm>
            <a:custGeom>
              <a:rect b="b" l="l" r="r" t="t"/>
              <a:pathLst>
                <a:path extrusionOk="0" fill="none" h="1500" w="1">
                  <a:moveTo>
                    <a:pt x="1" y="1499"/>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28"/>
            <p:cNvSpPr/>
            <p:nvPr/>
          </p:nvSpPr>
          <p:spPr>
            <a:xfrm>
              <a:off x="3417247" y="-744221"/>
              <a:ext cx="37" cy="55999"/>
            </a:xfrm>
            <a:custGeom>
              <a:rect b="b" l="l" r="r" t="t"/>
              <a:pathLst>
                <a:path extrusionOk="0" fill="none" h="1527" w="1">
                  <a:moveTo>
                    <a:pt x="0" y="1527"/>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28"/>
            <p:cNvSpPr/>
            <p:nvPr/>
          </p:nvSpPr>
          <p:spPr>
            <a:xfrm>
              <a:off x="3496168" y="-745211"/>
              <a:ext cx="37" cy="55009"/>
            </a:xfrm>
            <a:custGeom>
              <a:rect b="b" l="l" r="r" t="t"/>
              <a:pathLst>
                <a:path extrusionOk="0" fill="none" h="1500" w="1">
                  <a:moveTo>
                    <a:pt x="1" y="1499"/>
                  </a:moveTo>
                  <a:lnTo>
                    <a:pt x="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28"/>
            <p:cNvSpPr/>
            <p:nvPr/>
          </p:nvSpPr>
          <p:spPr>
            <a:xfrm>
              <a:off x="3574099" y="-747191"/>
              <a:ext cx="37" cy="55999"/>
            </a:xfrm>
            <a:custGeom>
              <a:rect b="b" l="l" r="r" t="t"/>
              <a:pathLst>
                <a:path extrusionOk="0" fill="none" h="1527" w="1">
                  <a:moveTo>
                    <a:pt x="1" y="1526"/>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28"/>
            <p:cNvSpPr/>
            <p:nvPr/>
          </p:nvSpPr>
          <p:spPr>
            <a:xfrm>
              <a:off x="3653057" y="-748181"/>
              <a:ext cx="37" cy="55962"/>
            </a:xfrm>
            <a:custGeom>
              <a:rect b="b" l="l" r="r" t="t"/>
              <a:pathLst>
                <a:path extrusionOk="0" fill="none" h="1526" w="1">
                  <a:moveTo>
                    <a:pt x="1" y="1526"/>
                  </a:moveTo>
                  <a:lnTo>
                    <a:pt x="1"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1" name="Google Shape;2631;p28"/>
          <p:cNvGrpSpPr/>
          <p:nvPr/>
        </p:nvGrpSpPr>
        <p:grpSpPr>
          <a:xfrm>
            <a:off x="2000270" y="246760"/>
            <a:ext cx="158924" cy="202737"/>
            <a:chOff x="2947570" y="-1075969"/>
            <a:chExt cx="184903" cy="235878"/>
          </a:xfrm>
        </p:grpSpPr>
        <p:sp>
          <p:nvSpPr>
            <p:cNvPr id="2632" name="Google Shape;2632;p28"/>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28"/>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28"/>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5" name="Google Shape;2635;p28"/>
          <p:cNvGrpSpPr/>
          <p:nvPr/>
        </p:nvGrpSpPr>
        <p:grpSpPr>
          <a:xfrm>
            <a:off x="1217502" y="440896"/>
            <a:ext cx="576312" cy="578897"/>
            <a:chOff x="1889565" y="-3382437"/>
            <a:chExt cx="670520" cy="673527"/>
          </a:xfrm>
        </p:grpSpPr>
        <p:sp>
          <p:nvSpPr>
            <p:cNvPr id="2636" name="Google Shape;2636;p28"/>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28"/>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28"/>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28"/>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28"/>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1" name="Google Shape;2641;p28"/>
          <p:cNvGrpSpPr/>
          <p:nvPr/>
        </p:nvGrpSpPr>
        <p:grpSpPr>
          <a:xfrm rot="3599929">
            <a:off x="7978115" y="3715801"/>
            <a:ext cx="717247" cy="750758"/>
            <a:chOff x="3153626" y="-2653955"/>
            <a:chExt cx="834426" cy="873411"/>
          </a:xfrm>
        </p:grpSpPr>
        <p:sp>
          <p:nvSpPr>
            <p:cNvPr id="2642" name="Google Shape;2642;p28"/>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28"/>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28"/>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28"/>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28"/>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28"/>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28"/>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9" name="Google Shape;2649;p28"/>
          <p:cNvSpPr/>
          <p:nvPr/>
        </p:nvSpPr>
        <p:spPr>
          <a:xfrm>
            <a:off x="7717146" y="4367213"/>
            <a:ext cx="78176" cy="79058"/>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0" name="Google Shape;2650;p28"/>
          <p:cNvGrpSpPr/>
          <p:nvPr/>
        </p:nvGrpSpPr>
        <p:grpSpPr>
          <a:xfrm>
            <a:off x="8555412" y="3149220"/>
            <a:ext cx="166649" cy="167501"/>
            <a:chOff x="3407917" y="-1400250"/>
            <a:chExt cx="193891" cy="194881"/>
          </a:xfrm>
        </p:grpSpPr>
        <p:sp>
          <p:nvSpPr>
            <p:cNvPr id="2651" name="Google Shape;2651;p28"/>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28"/>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28"/>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28"/>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28"/>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28"/>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28"/>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28"/>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9" name="Google Shape;2659;p28"/>
          <p:cNvGrpSpPr/>
          <p:nvPr/>
        </p:nvGrpSpPr>
        <p:grpSpPr>
          <a:xfrm>
            <a:off x="8329714" y="3436790"/>
            <a:ext cx="196716" cy="249985"/>
            <a:chOff x="2079424" y="521748"/>
            <a:chExt cx="228873" cy="290850"/>
          </a:xfrm>
        </p:grpSpPr>
        <p:sp>
          <p:nvSpPr>
            <p:cNvPr id="2660" name="Google Shape;2660;p28"/>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28"/>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28"/>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3" name="Google Shape;2663;p28"/>
          <p:cNvGrpSpPr/>
          <p:nvPr/>
        </p:nvGrpSpPr>
        <p:grpSpPr>
          <a:xfrm rot="-5400000">
            <a:off x="7553445" y="4342528"/>
            <a:ext cx="479293" cy="479293"/>
            <a:chOff x="3560335" y="-646412"/>
            <a:chExt cx="557642" cy="557642"/>
          </a:xfrm>
        </p:grpSpPr>
        <p:sp>
          <p:nvSpPr>
            <p:cNvPr id="2664" name="Google Shape;2664;p28"/>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28"/>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28"/>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28"/>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28"/>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28"/>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28"/>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28"/>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28"/>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3" name="Google Shape;2673;p28"/>
          <p:cNvGrpSpPr/>
          <p:nvPr/>
        </p:nvGrpSpPr>
        <p:grpSpPr>
          <a:xfrm>
            <a:off x="8215995" y="3678404"/>
            <a:ext cx="110824" cy="110824"/>
            <a:chOff x="794923" y="2795124"/>
            <a:chExt cx="128941" cy="128941"/>
          </a:xfrm>
        </p:grpSpPr>
        <p:sp>
          <p:nvSpPr>
            <p:cNvPr id="2674" name="Google Shape;2674;p28"/>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28"/>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6" name="Google Shape;2676;p28"/>
          <p:cNvGrpSpPr/>
          <p:nvPr/>
        </p:nvGrpSpPr>
        <p:grpSpPr>
          <a:xfrm>
            <a:off x="8473609" y="4161822"/>
            <a:ext cx="411494" cy="664331"/>
            <a:chOff x="4698532" y="1605962"/>
            <a:chExt cx="510665" cy="824436"/>
          </a:xfrm>
        </p:grpSpPr>
        <p:sp>
          <p:nvSpPr>
            <p:cNvPr id="2677" name="Google Shape;2677;p28"/>
            <p:cNvSpPr/>
            <p:nvPr/>
          </p:nvSpPr>
          <p:spPr>
            <a:xfrm>
              <a:off x="4698532" y="1661926"/>
              <a:ext cx="510665" cy="768472"/>
            </a:xfrm>
            <a:custGeom>
              <a:rect b="b" l="l" r="r" t="t"/>
              <a:pathLst>
                <a:path extrusionOk="0" fill="none" h="20955" w="13925">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28"/>
            <p:cNvSpPr/>
            <p:nvPr/>
          </p:nvSpPr>
          <p:spPr>
            <a:xfrm>
              <a:off x="4836424" y="1605962"/>
              <a:ext cx="233861" cy="59006"/>
            </a:xfrm>
            <a:custGeom>
              <a:rect b="b" l="l" r="r" t="t"/>
              <a:pathLst>
                <a:path extrusionOk="0" fill="none" h="1609" w="6377">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28"/>
            <p:cNvSpPr/>
            <p:nvPr/>
          </p:nvSpPr>
          <p:spPr>
            <a:xfrm>
              <a:off x="4710524" y="2099624"/>
              <a:ext cx="485654" cy="9021"/>
            </a:xfrm>
            <a:custGeom>
              <a:rect b="b" l="l" r="r" t="t"/>
              <a:pathLst>
                <a:path extrusionOk="0" fill="none" h="246" w="13243">
                  <a:moveTo>
                    <a:pt x="0" y="246"/>
                  </a:moveTo>
                  <a:lnTo>
                    <a:pt x="13243"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0" name="Google Shape;2680;p28"/>
          <p:cNvGrpSpPr/>
          <p:nvPr/>
        </p:nvGrpSpPr>
        <p:grpSpPr>
          <a:xfrm>
            <a:off x="8330419" y="439151"/>
            <a:ext cx="200705" cy="200675"/>
            <a:chOff x="6886110" y="773687"/>
            <a:chExt cx="249075" cy="249038"/>
          </a:xfrm>
        </p:grpSpPr>
        <p:sp>
          <p:nvSpPr>
            <p:cNvPr id="2681" name="Google Shape;2681;p28"/>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28"/>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28"/>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28"/>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28"/>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28"/>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28"/>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28"/>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9" name="Google Shape;2689;p28"/>
          <p:cNvGrpSpPr/>
          <p:nvPr/>
        </p:nvGrpSpPr>
        <p:grpSpPr>
          <a:xfrm>
            <a:off x="559042" y="4454825"/>
            <a:ext cx="308365" cy="307515"/>
            <a:chOff x="2601030" y="2721166"/>
            <a:chExt cx="358773" cy="357783"/>
          </a:xfrm>
        </p:grpSpPr>
        <p:sp>
          <p:nvSpPr>
            <p:cNvPr id="2690" name="Google Shape;2690;p28"/>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28"/>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28"/>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28"/>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28"/>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28"/>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28"/>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28"/>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698" name="Shape 2698"/>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2703" name="Shape 2703"/>
        <p:cNvGrpSpPr/>
        <p:nvPr/>
      </p:nvGrpSpPr>
      <p:grpSpPr>
        <a:xfrm>
          <a:off x="0" y="0"/>
          <a:ext cx="0" cy="0"/>
          <a:chOff x="0" y="0"/>
          <a:chExt cx="0" cy="0"/>
        </a:xfrm>
      </p:grpSpPr>
      <p:sp>
        <p:nvSpPr>
          <p:cNvPr id="2704" name="Google Shape;2704;p31"/>
          <p:cNvSpPr txBox="1"/>
          <p:nvPr>
            <p:ph type="title"/>
          </p:nvPr>
        </p:nvSpPr>
        <p:spPr>
          <a:xfrm>
            <a:off x="1812726" y="863947"/>
            <a:ext cx="5518547" cy="1741289"/>
          </a:xfrm>
          <a:prstGeom prst="rect">
            <a:avLst/>
          </a:prstGeom>
          <a:noFill/>
          <a:ln>
            <a:noFill/>
          </a:ln>
        </p:spPr>
        <p:txBody>
          <a:bodyPr anchorCtr="0" anchor="b" bIns="26775" lIns="26775" spcFirstLastPara="1" rIns="26775" wrap="square" tIns="26775">
            <a:normAutofit/>
          </a:bodyPr>
          <a:lstStyle>
            <a:lvl1pPr lvl="0" algn="ctr">
              <a:lnSpc>
                <a:spcPct val="100000"/>
              </a:lnSpc>
              <a:spcBef>
                <a:spcPts val="0"/>
              </a:spcBef>
              <a:spcAft>
                <a:spcPts val="0"/>
              </a:spcAft>
              <a:buClr>
                <a:srgbClr val="FFFFFF"/>
              </a:buClr>
              <a:buSzPts val="700"/>
              <a:buNone/>
              <a:defRPr/>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2705" name="Google Shape;2705;p31"/>
          <p:cNvSpPr txBox="1"/>
          <p:nvPr>
            <p:ph idx="1" type="body"/>
          </p:nvPr>
        </p:nvSpPr>
        <p:spPr>
          <a:xfrm>
            <a:off x="1812726" y="2652117"/>
            <a:ext cx="5518547" cy="596057"/>
          </a:xfrm>
          <a:prstGeom prst="rect">
            <a:avLst/>
          </a:prstGeom>
          <a:noFill/>
          <a:ln>
            <a:noFill/>
          </a:ln>
        </p:spPr>
        <p:txBody>
          <a:bodyPr anchorCtr="0" anchor="t" bIns="26775" lIns="26775" spcFirstLastPara="1" rIns="26775" wrap="square" tIns="26775">
            <a:normAutofit/>
          </a:bodyPr>
          <a:lstStyle>
            <a:lvl1pPr indent="-228600" lvl="0" marL="457200" algn="ctr">
              <a:lnSpc>
                <a:spcPct val="100000"/>
              </a:lnSpc>
              <a:spcBef>
                <a:spcPts val="0"/>
              </a:spcBef>
              <a:spcAft>
                <a:spcPts val="0"/>
              </a:spcAft>
              <a:buClr>
                <a:srgbClr val="FFFFFF"/>
              </a:buClr>
              <a:buSzPts val="2000"/>
              <a:buFont typeface="Helvetica Neue"/>
              <a:buNone/>
              <a:defRPr sz="2000"/>
            </a:lvl1pPr>
            <a:lvl2pPr indent="-228600" lvl="1" marL="914400" algn="ctr">
              <a:lnSpc>
                <a:spcPct val="100000"/>
              </a:lnSpc>
              <a:spcBef>
                <a:spcPts val="0"/>
              </a:spcBef>
              <a:spcAft>
                <a:spcPts val="0"/>
              </a:spcAft>
              <a:buClr>
                <a:srgbClr val="FFFFFF"/>
              </a:buClr>
              <a:buSzPts val="2000"/>
              <a:buFont typeface="Helvetica Neue"/>
              <a:buNone/>
              <a:defRPr sz="2000"/>
            </a:lvl2pPr>
            <a:lvl3pPr indent="-228600" lvl="2" marL="1371600" algn="ctr">
              <a:lnSpc>
                <a:spcPct val="100000"/>
              </a:lnSpc>
              <a:spcBef>
                <a:spcPts val="0"/>
              </a:spcBef>
              <a:spcAft>
                <a:spcPts val="0"/>
              </a:spcAft>
              <a:buClr>
                <a:srgbClr val="FFFFFF"/>
              </a:buClr>
              <a:buSzPts val="2000"/>
              <a:buFont typeface="Helvetica Neue"/>
              <a:buNone/>
              <a:defRPr sz="2000"/>
            </a:lvl3pPr>
            <a:lvl4pPr indent="-228600" lvl="3" marL="1828800" algn="ctr">
              <a:lnSpc>
                <a:spcPct val="100000"/>
              </a:lnSpc>
              <a:spcBef>
                <a:spcPts val="0"/>
              </a:spcBef>
              <a:spcAft>
                <a:spcPts val="0"/>
              </a:spcAft>
              <a:buClr>
                <a:srgbClr val="FFFFFF"/>
              </a:buClr>
              <a:buSzPts val="2000"/>
              <a:buFont typeface="Helvetica Neue"/>
              <a:buNone/>
              <a:defRPr sz="2000"/>
            </a:lvl4pPr>
            <a:lvl5pPr indent="-228600" lvl="4" marL="2286000" algn="ctr">
              <a:lnSpc>
                <a:spcPct val="100000"/>
              </a:lnSpc>
              <a:spcBef>
                <a:spcPts val="0"/>
              </a:spcBef>
              <a:spcAft>
                <a:spcPts val="0"/>
              </a:spcAft>
              <a:buClr>
                <a:srgbClr val="FFFFFF"/>
              </a:buClr>
              <a:buSzPts val="2000"/>
              <a:buFont typeface="Helvetica Neue"/>
              <a:buNone/>
              <a:defRPr sz="2000"/>
            </a:lvl5pPr>
            <a:lvl6pPr indent="-292100" lvl="5" marL="2743200" algn="l">
              <a:lnSpc>
                <a:spcPct val="100000"/>
              </a:lnSpc>
              <a:spcBef>
                <a:spcPts val="2200"/>
              </a:spcBef>
              <a:spcAft>
                <a:spcPts val="0"/>
              </a:spcAft>
              <a:buSzPts val="1000"/>
              <a:buChar char="•"/>
              <a:defRPr/>
            </a:lvl6pPr>
            <a:lvl7pPr indent="-292100" lvl="6" marL="3200400" algn="l">
              <a:lnSpc>
                <a:spcPct val="100000"/>
              </a:lnSpc>
              <a:spcBef>
                <a:spcPts val="2200"/>
              </a:spcBef>
              <a:spcAft>
                <a:spcPts val="0"/>
              </a:spcAft>
              <a:buSzPts val="1000"/>
              <a:buChar char="•"/>
              <a:defRPr/>
            </a:lvl7pPr>
            <a:lvl8pPr indent="-292100" lvl="7" marL="3657600" algn="l">
              <a:lnSpc>
                <a:spcPct val="100000"/>
              </a:lnSpc>
              <a:spcBef>
                <a:spcPts val="2200"/>
              </a:spcBef>
              <a:spcAft>
                <a:spcPts val="0"/>
              </a:spcAft>
              <a:buSzPts val="1000"/>
              <a:buChar char="•"/>
              <a:defRPr/>
            </a:lvl8pPr>
            <a:lvl9pPr indent="-292100" lvl="8" marL="4114800" algn="l">
              <a:lnSpc>
                <a:spcPct val="100000"/>
              </a:lnSpc>
              <a:spcBef>
                <a:spcPts val="2200"/>
              </a:spcBef>
              <a:spcAft>
                <a:spcPts val="0"/>
              </a:spcAft>
              <a:buSzPts val="1000"/>
              <a:buChar char="•"/>
              <a:defRPr/>
            </a:lvl9pPr>
          </a:lstStyle>
          <a:p/>
        </p:txBody>
      </p:sp>
      <p:sp>
        <p:nvSpPr>
          <p:cNvPr id="2706" name="Google Shape;2706;p31"/>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spAutoFit/>
          </a:bodyPr>
          <a:lstStyle>
            <a:lvl1pPr indent="0" lvl="0"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1pPr>
            <a:lvl2pPr indent="0" lvl="1"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2pPr>
            <a:lvl3pPr indent="0" lvl="2"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3pPr>
            <a:lvl4pPr indent="0" lvl="3"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4pPr>
            <a:lvl5pPr indent="0" lvl="4"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5pPr>
            <a:lvl6pPr indent="0" lvl="5"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6pPr>
            <a:lvl7pPr indent="0" lvl="6"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7pPr>
            <a:lvl8pPr indent="0" lvl="7"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8pPr>
            <a:lvl9pPr indent="0" lvl="8"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223" name="Shape 223"/>
        <p:cNvGrpSpPr/>
        <p:nvPr/>
      </p:nvGrpSpPr>
      <p:grpSpPr>
        <a:xfrm>
          <a:off x="0" y="0"/>
          <a:ext cx="0" cy="0"/>
          <a:chOff x="0" y="0"/>
          <a:chExt cx="0" cy="0"/>
        </a:xfrm>
      </p:grpSpPr>
      <p:sp>
        <p:nvSpPr>
          <p:cNvPr id="224" name="Google Shape;224;p4"/>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
          <p:cNvSpPr txBox="1"/>
          <p:nvPr>
            <p:ph type="title"/>
          </p:nvPr>
        </p:nvSpPr>
        <p:spPr>
          <a:xfrm>
            <a:off x="1981350" y="539500"/>
            <a:ext cx="51813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4000">
                <a:solidFill>
                  <a:schemeClr val="accent3"/>
                </a:solidFill>
                <a:latin typeface="Montserrat"/>
                <a:ea typeface="Montserrat"/>
                <a:cs typeface="Montserrat"/>
                <a:sym typeface="Montserrat"/>
              </a:defRPr>
            </a:lvl1pPr>
            <a:lvl2pPr lvl="1" algn="ctr">
              <a:lnSpc>
                <a:spcPct val="100000"/>
              </a:lnSpc>
              <a:spcBef>
                <a:spcPts val="0"/>
              </a:spcBef>
              <a:spcAft>
                <a:spcPts val="0"/>
              </a:spcAft>
              <a:buSzPts val="2800"/>
              <a:buNone/>
              <a:defRPr>
                <a:latin typeface="Nunito"/>
                <a:ea typeface="Nunito"/>
                <a:cs typeface="Nunito"/>
                <a:sym typeface="Nunito"/>
              </a:defRPr>
            </a:lvl2pPr>
            <a:lvl3pPr lvl="2" algn="ctr">
              <a:lnSpc>
                <a:spcPct val="100000"/>
              </a:lnSpc>
              <a:spcBef>
                <a:spcPts val="0"/>
              </a:spcBef>
              <a:spcAft>
                <a:spcPts val="0"/>
              </a:spcAft>
              <a:buSzPts val="2800"/>
              <a:buNone/>
              <a:defRPr>
                <a:latin typeface="Nunito"/>
                <a:ea typeface="Nunito"/>
                <a:cs typeface="Nunito"/>
                <a:sym typeface="Nunito"/>
              </a:defRPr>
            </a:lvl3pPr>
            <a:lvl4pPr lvl="3" algn="ctr">
              <a:lnSpc>
                <a:spcPct val="100000"/>
              </a:lnSpc>
              <a:spcBef>
                <a:spcPts val="0"/>
              </a:spcBef>
              <a:spcAft>
                <a:spcPts val="0"/>
              </a:spcAft>
              <a:buSzPts val="2800"/>
              <a:buNone/>
              <a:defRPr>
                <a:latin typeface="Nunito"/>
                <a:ea typeface="Nunito"/>
                <a:cs typeface="Nunito"/>
                <a:sym typeface="Nunito"/>
              </a:defRPr>
            </a:lvl4pPr>
            <a:lvl5pPr lvl="4" algn="ctr">
              <a:lnSpc>
                <a:spcPct val="100000"/>
              </a:lnSpc>
              <a:spcBef>
                <a:spcPts val="0"/>
              </a:spcBef>
              <a:spcAft>
                <a:spcPts val="0"/>
              </a:spcAft>
              <a:buSzPts val="2800"/>
              <a:buNone/>
              <a:defRPr>
                <a:latin typeface="Nunito"/>
                <a:ea typeface="Nunito"/>
                <a:cs typeface="Nunito"/>
                <a:sym typeface="Nunito"/>
              </a:defRPr>
            </a:lvl5pPr>
            <a:lvl6pPr lvl="5" algn="ctr">
              <a:lnSpc>
                <a:spcPct val="100000"/>
              </a:lnSpc>
              <a:spcBef>
                <a:spcPts val="0"/>
              </a:spcBef>
              <a:spcAft>
                <a:spcPts val="0"/>
              </a:spcAft>
              <a:buSzPts val="2800"/>
              <a:buNone/>
              <a:defRPr>
                <a:latin typeface="Nunito"/>
                <a:ea typeface="Nunito"/>
                <a:cs typeface="Nunito"/>
                <a:sym typeface="Nunito"/>
              </a:defRPr>
            </a:lvl6pPr>
            <a:lvl7pPr lvl="6" algn="ctr">
              <a:lnSpc>
                <a:spcPct val="100000"/>
              </a:lnSpc>
              <a:spcBef>
                <a:spcPts val="0"/>
              </a:spcBef>
              <a:spcAft>
                <a:spcPts val="0"/>
              </a:spcAft>
              <a:buSzPts val="2800"/>
              <a:buNone/>
              <a:defRPr>
                <a:latin typeface="Nunito"/>
                <a:ea typeface="Nunito"/>
                <a:cs typeface="Nunito"/>
                <a:sym typeface="Nunito"/>
              </a:defRPr>
            </a:lvl7pPr>
            <a:lvl8pPr lvl="7" algn="ctr">
              <a:lnSpc>
                <a:spcPct val="100000"/>
              </a:lnSpc>
              <a:spcBef>
                <a:spcPts val="0"/>
              </a:spcBef>
              <a:spcAft>
                <a:spcPts val="0"/>
              </a:spcAft>
              <a:buSzPts val="2800"/>
              <a:buNone/>
              <a:defRPr>
                <a:latin typeface="Nunito"/>
                <a:ea typeface="Nunito"/>
                <a:cs typeface="Nunito"/>
                <a:sym typeface="Nunito"/>
              </a:defRPr>
            </a:lvl8pPr>
            <a:lvl9pPr lvl="8" algn="ctr">
              <a:lnSpc>
                <a:spcPct val="100000"/>
              </a:lnSpc>
              <a:spcBef>
                <a:spcPts val="0"/>
              </a:spcBef>
              <a:spcAft>
                <a:spcPts val="0"/>
              </a:spcAft>
              <a:buSzPts val="2800"/>
              <a:buNone/>
              <a:defRPr>
                <a:latin typeface="Nunito"/>
                <a:ea typeface="Nunito"/>
                <a:cs typeface="Nunito"/>
                <a:sym typeface="Nunito"/>
              </a:defRPr>
            </a:lvl9pPr>
          </a:lstStyle>
          <a:p/>
        </p:txBody>
      </p:sp>
      <p:sp>
        <p:nvSpPr>
          <p:cNvPr id="226" name="Google Shape;226;p4"/>
          <p:cNvSpPr txBox="1"/>
          <p:nvPr>
            <p:ph idx="1" type="subTitle"/>
          </p:nvPr>
        </p:nvSpPr>
        <p:spPr>
          <a:xfrm>
            <a:off x="2583850" y="1668452"/>
            <a:ext cx="1932900" cy="46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Nunito"/>
              <a:buNone/>
              <a:defRPr b="1" sz="18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p:txBody>
      </p:sp>
      <p:sp>
        <p:nvSpPr>
          <p:cNvPr id="227" name="Google Shape;227;p4"/>
          <p:cNvSpPr txBox="1"/>
          <p:nvPr>
            <p:ph idx="2" type="subTitle"/>
          </p:nvPr>
        </p:nvSpPr>
        <p:spPr>
          <a:xfrm>
            <a:off x="2583850" y="3187398"/>
            <a:ext cx="1932900" cy="46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Nunito"/>
              <a:buNone/>
              <a:defRPr b="1" sz="18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p:txBody>
      </p:sp>
      <p:sp>
        <p:nvSpPr>
          <p:cNvPr id="228" name="Google Shape;228;p4"/>
          <p:cNvSpPr txBox="1"/>
          <p:nvPr>
            <p:ph idx="3" type="title"/>
          </p:nvPr>
        </p:nvSpPr>
        <p:spPr>
          <a:xfrm>
            <a:off x="1552175" y="1668550"/>
            <a:ext cx="981600" cy="104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p:txBody>
      </p:sp>
      <p:sp>
        <p:nvSpPr>
          <p:cNvPr id="229" name="Google Shape;229;p4"/>
          <p:cNvSpPr txBox="1"/>
          <p:nvPr>
            <p:ph idx="4" type="title"/>
          </p:nvPr>
        </p:nvSpPr>
        <p:spPr>
          <a:xfrm>
            <a:off x="1552175" y="3187399"/>
            <a:ext cx="981600" cy="104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p:txBody>
      </p:sp>
      <p:sp>
        <p:nvSpPr>
          <p:cNvPr id="230" name="Google Shape;230;p4"/>
          <p:cNvSpPr txBox="1"/>
          <p:nvPr>
            <p:ph idx="5" type="subTitle"/>
          </p:nvPr>
        </p:nvSpPr>
        <p:spPr>
          <a:xfrm>
            <a:off x="5658925" y="1668452"/>
            <a:ext cx="1932900" cy="46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Nunito"/>
              <a:buNone/>
              <a:defRPr b="1" sz="1800">
                <a:solidFill>
                  <a:schemeClr val="accent2"/>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sp>
        <p:nvSpPr>
          <p:cNvPr id="231" name="Google Shape;231;p4"/>
          <p:cNvSpPr txBox="1"/>
          <p:nvPr>
            <p:ph idx="6" type="subTitle"/>
          </p:nvPr>
        </p:nvSpPr>
        <p:spPr>
          <a:xfrm>
            <a:off x="5658925" y="3187398"/>
            <a:ext cx="1932900" cy="46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Nunito"/>
              <a:buNone/>
              <a:defRPr b="1" sz="18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p:txBody>
      </p:sp>
      <p:sp>
        <p:nvSpPr>
          <p:cNvPr id="232" name="Google Shape;232;p4"/>
          <p:cNvSpPr txBox="1"/>
          <p:nvPr>
            <p:ph idx="7" type="title"/>
          </p:nvPr>
        </p:nvSpPr>
        <p:spPr>
          <a:xfrm>
            <a:off x="4627250" y="1668450"/>
            <a:ext cx="981600" cy="104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p:txBody>
      </p:sp>
      <p:sp>
        <p:nvSpPr>
          <p:cNvPr id="233" name="Google Shape;233;p4"/>
          <p:cNvSpPr txBox="1"/>
          <p:nvPr>
            <p:ph idx="8" type="title"/>
          </p:nvPr>
        </p:nvSpPr>
        <p:spPr>
          <a:xfrm>
            <a:off x="4627250" y="3187399"/>
            <a:ext cx="981600" cy="104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4300">
                <a:solidFill>
                  <a:schemeClr val="accent4"/>
                </a:solidFill>
              </a:defRPr>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p:txBody>
      </p:sp>
      <p:grpSp>
        <p:nvGrpSpPr>
          <p:cNvPr id="234" name="Google Shape;234;p4"/>
          <p:cNvGrpSpPr/>
          <p:nvPr/>
        </p:nvGrpSpPr>
        <p:grpSpPr>
          <a:xfrm>
            <a:off x="563543" y="4458443"/>
            <a:ext cx="299366" cy="300257"/>
            <a:chOff x="1454981" y="609480"/>
            <a:chExt cx="299366" cy="300257"/>
          </a:xfrm>
        </p:grpSpPr>
        <p:sp>
          <p:nvSpPr>
            <p:cNvPr id="235" name="Google Shape;235;p4"/>
            <p:cNvSpPr/>
            <p:nvPr/>
          </p:nvSpPr>
          <p:spPr>
            <a:xfrm>
              <a:off x="1604652" y="609480"/>
              <a:ext cx="31" cy="112930"/>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
            <p:cNvSpPr/>
            <p:nvPr/>
          </p:nvSpPr>
          <p:spPr>
            <a:xfrm>
              <a:off x="1604652" y="795978"/>
              <a:ext cx="31" cy="113759"/>
            </a:xfrm>
            <a:custGeom>
              <a:rect b="b" l="l" r="r" t="t"/>
              <a:pathLst>
                <a:path extrusionOk="0" fill="none" h="3707" w="1">
                  <a:moveTo>
                    <a:pt x="0" y="0"/>
                  </a:moveTo>
                  <a:lnTo>
                    <a:pt x="0" y="3706"/>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
            <p:cNvSpPr/>
            <p:nvPr/>
          </p:nvSpPr>
          <p:spPr>
            <a:xfrm>
              <a:off x="1454981" y="760011"/>
              <a:ext cx="112899" cy="1719"/>
            </a:xfrm>
            <a:custGeom>
              <a:rect b="b" l="l" r="r" t="t"/>
              <a:pathLst>
                <a:path extrusionOk="0" fill="none" h="56" w="3679">
                  <a:moveTo>
                    <a:pt x="0" y="55"/>
                  </a:moveTo>
                  <a:lnTo>
                    <a:pt x="3679"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
            <p:cNvSpPr/>
            <p:nvPr/>
          </p:nvSpPr>
          <p:spPr>
            <a:xfrm>
              <a:off x="1641448" y="756665"/>
              <a:ext cx="112899" cy="1719"/>
            </a:xfrm>
            <a:custGeom>
              <a:rect b="b" l="l" r="r" t="t"/>
              <a:pathLst>
                <a:path extrusionOk="0" fill="none" h="56" w="3679">
                  <a:moveTo>
                    <a:pt x="0" y="55"/>
                  </a:moveTo>
                  <a:lnTo>
                    <a:pt x="3679"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
            <p:cNvSpPr/>
            <p:nvPr/>
          </p:nvSpPr>
          <p:spPr>
            <a:xfrm>
              <a:off x="1498437" y="654655"/>
              <a:ext cx="80309" cy="78621"/>
            </a:xfrm>
            <a:custGeom>
              <a:rect b="b" l="l" r="r" t="t"/>
              <a:pathLst>
                <a:path extrusionOk="0" fill="none" h="2562" w="2617">
                  <a:moveTo>
                    <a:pt x="1" y="0"/>
                  </a:moveTo>
                  <a:lnTo>
                    <a:pt x="2617"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
            <p:cNvSpPr/>
            <p:nvPr/>
          </p:nvSpPr>
          <p:spPr>
            <a:xfrm>
              <a:off x="1630584" y="784255"/>
              <a:ext cx="80278" cy="79481"/>
            </a:xfrm>
            <a:custGeom>
              <a:rect b="b" l="l" r="r" t="t"/>
              <a:pathLst>
                <a:path extrusionOk="0" fill="none" h="2590" w="2616">
                  <a:moveTo>
                    <a:pt x="0" y="1"/>
                  </a:moveTo>
                  <a:lnTo>
                    <a:pt x="2616"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
            <p:cNvSpPr/>
            <p:nvPr/>
          </p:nvSpPr>
          <p:spPr>
            <a:xfrm>
              <a:off x="1498437" y="785943"/>
              <a:ext cx="80309" cy="81138"/>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
            <p:cNvSpPr/>
            <p:nvPr/>
          </p:nvSpPr>
          <p:spPr>
            <a:xfrm>
              <a:off x="1630584" y="651310"/>
              <a:ext cx="80278" cy="81138"/>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4"/>
          <p:cNvSpPr txBox="1"/>
          <p:nvPr>
            <p:ph idx="9" type="subTitle"/>
          </p:nvPr>
        </p:nvSpPr>
        <p:spPr>
          <a:xfrm>
            <a:off x="2583850" y="2247876"/>
            <a:ext cx="1932900" cy="46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p:txBody>
      </p:sp>
      <p:sp>
        <p:nvSpPr>
          <p:cNvPr id="244" name="Google Shape;244;p4"/>
          <p:cNvSpPr txBox="1"/>
          <p:nvPr>
            <p:ph idx="13" type="subTitle"/>
          </p:nvPr>
        </p:nvSpPr>
        <p:spPr>
          <a:xfrm>
            <a:off x="2583850" y="3766819"/>
            <a:ext cx="1932900" cy="46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p:txBody>
      </p:sp>
      <p:sp>
        <p:nvSpPr>
          <p:cNvPr id="245" name="Google Shape;245;p4"/>
          <p:cNvSpPr txBox="1"/>
          <p:nvPr>
            <p:ph idx="14" type="subTitle"/>
          </p:nvPr>
        </p:nvSpPr>
        <p:spPr>
          <a:xfrm>
            <a:off x="5658925" y="2247876"/>
            <a:ext cx="1932900" cy="46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p:txBody>
      </p:sp>
      <p:sp>
        <p:nvSpPr>
          <p:cNvPr id="246" name="Google Shape;246;p4"/>
          <p:cNvSpPr txBox="1"/>
          <p:nvPr>
            <p:ph idx="15" type="subTitle"/>
          </p:nvPr>
        </p:nvSpPr>
        <p:spPr>
          <a:xfrm>
            <a:off x="5658925" y="3766819"/>
            <a:ext cx="1932900" cy="46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Nunito"/>
              <a:buNone/>
              <a:defRPr sz="1600">
                <a:solidFill>
                  <a:schemeClr val="accent2"/>
                </a:solidFill>
                <a:latin typeface="Nunito"/>
                <a:ea typeface="Nunito"/>
                <a:cs typeface="Nunito"/>
                <a:sym typeface="Nunito"/>
              </a:defRPr>
            </a:lvl1pPr>
            <a:lvl2pPr lvl="1" algn="l">
              <a:lnSpc>
                <a:spcPct val="100000"/>
              </a:lnSpc>
              <a:spcBef>
                <a:spcPts val="0"/>
              </a:spcBef>
              <a:spcAft>
                <a:spcPts val="0"/>
              </a:spcAft>
              <a:buSzPts val="1200"/>
              <a:buNone/>
              <a:defRPr/>
            </a:lvl2pPr>
            <a:lvl3pPr lvl="2" algn="l">
              <a:lnSpc>
                <a:spcPct val="100000"/>
              </a:lnSpc>
              <a:spcBef>
                <a:spcPts val="1600"/>
              </a:spcBef>
              <a:spcAft>
                <a:spcPts val="0"/>
              </a:spcAft>
              <a:buSzPts val="1200"/>
              <a:buNone/>
              <a:defRPr/>
            </a:lvl3pPr>
            <a:lvl4pPr lvl="3" algn="l">
              <a:lnSpc>
                <a:spcPct val="100000"/>
              </a:lnSpc>
              <a:spcBef>
                <a:spcPts val="1600"/>
              </a:spcBef>
              <a:spcAft>
                <a:spcPts val="0"/>
              </a:spcAft>
              <a:buSzPts val="1200"/>
              <a:buNone/>
              <a:defRPr/>
            </a:lvl4pPr>
            <a:lvl5pPr lvl="4" algn="l">
              <a:lnSpc>
                <a:spcPct val="100000"/>
              </a:lnSpc>
              <a:spcBef>
                <a:spcPts val="1600"/>
              </a:spcBef>
              <a:spcAft>
                <a:spcPts val="0"/>
              </a:spcAft>
              <a:buSzPts val="1200"/>
              <a:buNone/>
              <a:defRPr/>
            </a:lvl5pPr>
            <a:lvl6pPr lvl="5" algn="l">
              <a:lnSpc>
                <a:spcPct val="100000"/>
              </a:lnSpc>
              <a:spcBef>
                <a:spcPts val="1600"/>
              </a:spcBef>
              <a:spcAft>
                <a:spcPts val="0"/>
              </a:spcAft>
              <a:buSzPts val="1200"/>
              <a:buNone/>
              <a:defRPr/>
            </a:lvl6pPr>
            <a:lvl7pPr lvl="6" algn="l">
              <a:lnSpc>
                <a:spcPct val="100000"/>
              </a:lnSpc>
              <a:spcBef>
                <a:spcPts val="1600"/>
              </a:spcBef>
              <a:spcAft>
                <a:spcPts val="0"/>
              </a:spcAft>
              <a:buSzPts val="1200"/>
              <a:buNone/>
              <a:defRPr/>
            </a:lvl7pPr>
            <a:lvl8pPr lvl="7" algn="l">
              <a:lnSpc>
                <a:spcPct val="100000"/>
              </a:lnSpc>
              <a:spcBef>
                <a:spcPts val="1600"/>
              </a:spcBef>
              <a:spcAft>
                <a:spcPts val="0"/>
              </a:spcAft>
              <a:buSzPts val="1200"/>
              <a:buNone/>
              <a:defRPr/>
            </a:lvl8pPr>
            <a:lvl9pPr lvl="8" algn="l">
              <a:lnSpc>
                <a:spcPct val="100000"/>
              </a:lnSpc>
              <a:spcBef>
                <a:spcPts val="1600"/>
              </a:spcBef>
              <a:spcAft>
                <a:spcPts val="1600"/>
              </a:spcAft>
              <a:buSzPts val="1200"/>
              <a:buNone/>
              <a:defRPr/>
            </a:lvl9pPr>
          </a:lstStyle>
          <a:p/>
        </p:txBody>
      </p:sp>
      <p:grpSp>
        <p:nvGrpSpPr>
          <p:cNvPr id="247" name="Google Shape;247;p4"/>
          <p:cNvGrpSpPr/>
          <p:nvPr/>
        </p:nvGrpSpPr>
        <p:grpSpPr>
          <a:xfrm>
            <a:off x="8317031" y="425331"/>
            <a:ext cx="227495" cy="228323"/>
            <a:chOff x="1932443" y="2250981"/>
            <a:chExt cx="227495" cy="228323"/>
          </a:xfrm>
        </p:grpSpPr>
        <p:sp>
          <p:nvSpPr>
            <p:cNvPr id="248" name="Google Shape;248;p4"/>
            <p:cNvSpPr/>
            <p:nvPr/>
          </p:nvSpPr>
          <p:spPr>
            <a:xfrm>
              <a:off x="2046177" y="2250981"/>
              <a:ext cx="31" cy="86171"/>
            </a:xfrm>
            <a:custGeom>
              <a:rect b="b" l="l" r="r" t="t"/>
              <a:pathLst>
                <a:path extrusionOk="0" fill="none" h="2808" w="1">
                  <a:moveTo>
                    <a:pt x="0" y="1"/>
                  </a:moveTo>
                  <a:lnTo>
                    <a:pt x="0" y="2807"/>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
            <p:cNvSpPr/>
            <p:nvPr/>
          </p:nvSpPr>
          <p:spPr>
            <a:xfrm>
              <a:off x="2046177" y="2393164"/>
              <a:ext cx="31" cy="86140"/>
            </a:xfrm>
            <a:custGeom>
              <a:rect b="b" l="l" r="r" t="t"/>
              <a:pathLst>
                <a:path extrusionOk="0" fill="none" h="2807" w="1">
                  <a:moveTo>
                    <a:pt x="0" y="0"/>
                  </a:moveTo>
                  <a:lnTo>
                    <a:pt x="0" y="2807"/>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
            <p:cNvSpPr/>
            <p:nvPr/>
          </p:nvSpPr>
          <p:spPr>
            <a:xfrm>
              <a:off x="1932443" y="2365544"/>
              <a:ext cx="86171" cy="1719"/>
            </a:xfrm>
            <a:custGeom>
              <a:rect b="b" l="l" r="r" t="t"/>
              <a:pathLst>
                <a:path extrusionOk="0" fill="none" h="56" w="2808">
                  <a:moveTo>
                    <a:pt x="1" y="55"/>
                  </a:moveTo>
                  <a:lnTo>
                    <a:pt x="2807"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
            <p:cNvSpPr/>
            <p:nvPr/>
          </p:nvSpPr>
          <p:spPr>
            <a:xfrm>
              <a:off x="2073767" y="2363058"/>
              <a:ext cx="86171" cy="1688"/>
            </a:xfrm>
            <a:custGeom>
              <a:rect b="b" l="l" r="r" t="t"/>
              <a:pathLst>
                <a:path extrusionOk="0" fill="none" h="55" w="2808">
                  <a:moveTo>
                    <a:pt x="1" y="55"/>
                  </a:moveTo>
                  <a:lnTo>
                    <a:pt x="280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
            <p:cNvSpPr/>
            <p:nvPr/>
          </p:nvSpPr>
          <p:spPr>
            <a:xfrm>
              <a:off x="1965066" y="2286120"/>
              <a:ext cx="61068" cy="59380"/>
            </a:xfrm>
            <a:custGeom>
              <a:rect b="b" l="l" r="r" t="t"/>
              <a:pathLst>
                <a:path extrusionOk="0" fill="none" h="1935" w="1990">
                  <a:moveTo>
                    <a:pt x="0" y="0"/>
                  </a:moveTo>
                  <a:lnTo>
                    <a:pt x="1989" y="1935"/>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
            <p:cNvSpPr/>
            <p:nvPr/>
          </p:nvSpPr>
          <p:spPr>
            <a:xfrm>
              <a:off x="2066248" y="2384786"/>
              <a:ext cx="60240" cy="59411"/>
            </a:xfrm>
            <a:custGeom>
              <a:rect b="b" l="l" r="r" t="t"/>
              <a:pathLst>
                <a:path extrusionOk="0" fill="none" h="1936" w="1963">
                  <a:moveTo>
                    <a:pt x="0" y="1"/>
                  </a:moveTo>
                  <a:lnTo>
                    <a:pt x="1962" y="1935"/>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
            <p:cNvSpPr/>
            <p:nvPr/>
          </p:nvSpPr>
          <p:spPr>
            <a:xfrm>
              <a:off x="1965066" y="2385614"/>
              <a:ext cx="61068" cy="61927"/>
            </a:xfrm>
            <a:custGeom>
              <a:rect b="b" l="l" r="r" t="t"/>
              <a:pathLst>
                <a:path extrusionOk="0" fill="none" h="2018" w="1990">
                  <a:moveTo>
                    <a:pt x="0" y="2017"/>
                  </a:moveTo>
                  <a:lnTo>
                    <a:pt x="1989"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
            <p:cNvSpPr/>
            <p:nvPr/>
          </p:nvSpPr>
          <p:spPr>
            <a:xfrm>
              <a:off x="2066248" y="2283604"/>
              <a:ext cx="60240" cy="61897"/>
            </a:xfrm>
            <a:custGeom>
              <a:rect b="b" l="l" r="r" t="t"/>
              <a:pathLst>
                <a:path extrusionOk="0" fill="none" h="2017" w="1963">
                  <a:moveTo>
                    <a:pt x="0" y="2017"/>
                  </a:moveTo>
                  <a:lnTo>
                    <a:pt x="1962"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4"/>
          <p:cNvGrpSpPr/>
          <p:nvPr/>
        </p:nvGrpSpPr>
        <p:grpSpPr>
          <a:xfrm>
            <a:off x="7769307" y="3161088"/>
            <a:ext cx="1142232" cy="1757939"/>
            <a:chOff x="7632862" y="2956427"/>
            <a:chExt cx="1269147" cy="1953265"/>
          </a:xfrm>
        </p:grpSpPr>
        <p:sp>
          <p:nvSpPr>
            <p:cNvPr id="257" name="Google Shape;257;p4"/>
            <p:cNvSpPr/>
            <p:nvPr/>
          </p:nvSpPr>
          <p:spPr>
            <a:xfrm flipH="1">
              <a:off x="8041671" y="3444877"/>
              <a:ext cx="145011" cy="145034"/>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6"/>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 name="Google Shape;258;p4"/>
            <p:cNvGrpSpPr/>
            <p:nvPr/>
          </p:nvGrpSpPr>
          <p:grpSpPr>
            <a:xfrm flipH="1">
              <a:off x="8473740" y="3005431"/>
              <a:ext cx="423668" cy="370947"/>
              <a:chOff x="299281" y="2848081"/>
              <a:chExt cx="457673" cy="400720"/>
            </a:xfrm>
          </p:grpSpPr>
          <p:sp>
            <p:nvSpPr>
              <p:cNvPr id="259" name="Google Shape;259;p4"/>
              <p:cNvSpPr/>
              <p:nvPr/>
            </p:nvSpPr>
            <p:spPr>
              <a:xfrm>
                <a:off x="299281" y="2848081"/>
                <a:ext cx="457673" cy="400720"/>
              </a:xfrm>
              <a:custGeom>
                <a:rect b="b" l="l" r="r" t="t"/>
                <a:pathLst>
                  <a:path extrusionOk="0" fill="none" h="10927" w="12480">
                    <a:moveTo>
                      <a:pt x="3106" y="10927"/>
                    </a:moveTo>
                    <a:lnTo>
                      <a:pt x="0" y="5586"/>
                    </a:lnTo>
                    <a:lnTo>
                      <a:pt x="3106" y="109"/>
                    </a:lnTo>
                    <a:lnTo>
                      <a:pt x="9346" y="1"/>
                    </a:lnTo>
                    <a:lnTo>
                      <a:pt x="12480" y="5368"/>
                    </a:lnTo>
                    <a:lnTo>
                      <a:pt x="9346" y="1081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
              <p:cNvSpPr/>
              <p:nvPr/>
            </p:nvSpPr>
            <p:spPr>
              <a:xfrm>
                <a:off x="388214" y="2929019"/>
                <a:ext cx="278821" cy="241855"/>
              </a:xfrm>
              <a:custGeom>
                <a:rect b="b" l="l" r="r" t="t"/>
                <a:pathLst>
                  <a:path extrusionOk="0" fill="none" h="6595" w="7603">
                    <a:moveTo>
                      <a:pt x="7602" y="3189"/>
                    </a:moveTo>
                    <a:lnTo>
                      <a:pt x="5722" y="6513"/>
                    </a:lnTo>
                    <a:lnTo>
                      <a:pt x="1908" y="6595"/>
                    </a:lnTo>
                    <a:lnTo>
                      <a:pt x="0" y="3325"/>
                    </a:lnTo>
                    <a:lnTo>
                      <a:pt x="190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 name="Google Shape;261;p4"/>
            <p:cNvGrpSpPr/>
            <p:nvPr/>
          </p:nvGrpSpPr>
          <p:grpSpPr>
            <a:xfrm flipH="1">
              <a:off x="8319226" y="2956427"/>
              <a:ext cx="119360" cy="119360"/>
              <a:chOff x="794923" y="2795124"/>
              <a:chExt cx="128941" cy="128941"/>
            </a:xfrm>
          </p:grpSpPr>
          <p:sp>
            <p:nvSpPr>
              <p:cNvPr id="262" name="Google Shape;262;p4"/>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 name="Google Shape;264;p4"/>
            <p:cNvGrpSpPr/>
            <p:nvPr/>
          </p:nvGrpSpPr>
          <p:grpSpPr>
            <a:xfrm flipH="1">
              <a:off x="7766800" y="4060488"/>
              <a:ext cx="694740" cy="849204"/>
              <a:chOff x="794919" y="4014442"/>
              <a:chExt cx="750503" cy="917364"/>
            </a:xfrm>
          </p:grpSpPr>
          <p:sp>
            <p:nvSpPr>
              <p:cNvPr id="265" name="Google Shape;265;p4"/>
              <p:cNvSpPr/>
              <p:nvPr/>
            </p:nvSpPr>
            <p:spPr>
              <a:xfrm>
                <a:off x="794919" y="4098387"/>
                <a:ext cx="750503" cy="833419"/>
              </a:xfrm>
              <a:custGeom>
                <a:rect b="b" l="l" r="r" t="t"/>
                <a:pathLst>
                  <a:path extrusionOk="0" fill="none" h="22726" w="20465">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
              <p:cNvSpPr/>
              <p:nvPr/>
            </p:nvSpPr>
            <p:spPr>
              <a:xfrm>
                <a:off x="967797" y="4578039"/>
                <a:ext cx="404754" cy="7041"/>
              </a:xfrm>
              <a:custGeom>
                <a:rect b="b" l="l" r="r" t="t"/>
                <a:pathLst>
                  <a:path extrusionOk="0" fill="none" h="192" w="11037">
                    <a:moveTo>
                      <a:pt x="1" y="192"/>
                    </a:moveTo>
                    <a:lnTo>
                      <a:pt x="11036"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
              <p:cNvSpPr/>
              <p:nvPr/>
            </p:nvSpPr>
            <p:spPr>
              <a:xfrm>
                <a:off x="1033773" y="4014442"/>
                <a:ext cx="272807" cy="76976"/>
              </a:xfrm>
              <a:custGeom>
                <a:rect b="b" l="l" r="r" t="t"/>
                <a:pathLst>
                  <a:path extrusionOk="0" fill="none" h="2099" w="7439">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 name="Google Shape;268;p4"/>
            <p:cNvGrpSpPr/>
            <p:nvPr/>
          </p:nvGrpSpPr>
          <p:grpSpPr>
            <a:xfrm flipH="1">
              <a:off x="7632862" y="4320090"/>
              <a:ext cx="201687" cy="201687"/>
              <a:chOff x="1447449" y="4268259"/>
              <a:chExt cx="217875" cy="217875"/>
            </a:xfrm>
          </p:grpSpPr>
          <p:sp>
            <p:nvSpPr>
              <p:cNvPr id="269" name="Google Shape;269;p4"/>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4"/>
            <p:cNvGrpSpPr/>
            <p:nvPr/>
          </p:nvGrpSpPr>
          <p:grpSpPr>
            <a:xfrm flipH="1">
              <a:off x="8281265" y="3626496"/>
              <a:ext cx="195199" cy="722491"/>
              <a:chOff x="2419167" y="1286206"/>
              <a:chExt cx="210867" cy="780481"/>
            </a:xfrm>
          </p:grpSpPr>
          <p:sp>
            <p:nvSpPr>
              <p:cNvPr id="278" name="Google Shape;278;p4"/>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4"/>
            <p:cNvGrpSpPr/>
            <p:nvPr/>
          </p:nvGrpSpPr>
          <p:grpSpPr>
            <a:xfrm flipH="1">
              <a:off x="8430203" y="4262005"/>
              <a:ext cx="471806" cy="518044"/>
              <a:chOff x="1693693" y="-2602979"/>
              <a:chExt cx="509674" cy="559624"/>
            </a:xfrm>
          </p:grpSpPr>
          <p:sp>
            <p:nvSpPr>
              <p:cNvPr id="294" name="Google Shape;294;p4"/>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03" name="Google Shape;303;p4"/>
          <p:cNvGrpSpPr/>
          <p:nvPr/>
        </p:nvGrpSpPr>
        <p:grpSpPr>
          <a:xfrm flipH="1" rot="-5400000">
            <a:off x="452345" y="-15481"/>
            <a:ext cx="1479071" cy="1888772"/>
            <a:chOff x="7154282" y="2722388"/>
            <a:chExt cx="1709316" cy="2182794"/>
          </a:xfrm>
        </p:grpSpPr>
        <p:grpSp>
          <p:nvGrpSpPr>
            <p:cNvPr id="304" name="Google Shape;304;p4"/>
            <p:cNvGrpSpPr/>
            <p:nvPr/>
          </p:nvGrpSpPr>
          <p:grpSpPr>
            <a:xfrm rot="10800000">
              <a:off x="8029172" y="3304288"/>
              <a:ext cx="834426" cy="873411"/>
              <a:chOff x="3153626" y="-2653955"/>
              <a:chExt cx="834426" cy="873411"/>
            </a:xfrm>
          </p:grpSpPr>
          <p:sp>
            <p:nvSpPr>
              <p:cNvPr id="305" name="Google Shape;305;p4"/>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 name="Google Shape;312;p4"/>
            <p:cNvSpPr/>
            <p:nvPr/>
          </p:nvSpPr>
          <p:spPr>
            <a:xfrm rot="10800000">
              <a:off x="8247010" y="3883873"/>
              <a:ext cx="90948" cy="91975"/>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3" name="Google Shape;313;p4"/>
            <p:cNvGrpSpPr/>
            <p:nvPr/>
          </p:nvGrpSpPr>
          <p:grpSpPr>
            <a:xfrm rot="10800000">
              <a:off x="7216135" y="4710301"/>
              <a:ext cx="193891" cy="194881"/>
              <a:chOff x="3407917" y="-1400250"/>
              <a:chExt cx="193891" cy="194881"/>
            </a:xfrm>
          </p:grpSpPr>
          <p:sp>
            <p:nvSpPr>
              <p:cNvPr id="314" name="Google Shape;314;p4"/>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 name="Google Shape;322;p4"/>
            <p:cNvGrpSpPr/>
            <p:nvPr/>
          </p:nvGrpSpPr>
          <p:grpSpPr>
            <a:xfrm rot="10800000">
              <a:off x="7154282" y="3045530"/>
              <a:ext cx="670520" cy="673527"/>
              <a:chOff x="1889565" y="-3382437"/>
              <a:chExt cx="670520" cy="673527"/>
            </a:xfrm>
          </p:grpSpPr>
          <p:sp>
            <p:nvSpPr>
              <p:cNvPr id="323" name="Google Shape;323;p4"/>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 name="Google Shape;328;p4"/>
            <p:cNvGrpSpPr/>
            <p:nvPr/>
          </p:nvGrpSpPr>
          <p:grpSpPr>
            <a:xfrm rot="10800000">
              <a:off x="7865125" y="3849733"/>
              <a:ext cx="235841" cy="578619"/>
              <a:chOff x="6219428" y="3871144"/>
              <a:chExt cx="235841" cy="578619"/>
            </a:xfrm>
          </p:grpSpPr>
          <p:sp>
            <p:nvSpPr>
              <p:cNvPr id="329" name="Google Shape;329;p4"/>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4"/>
            <p:cNvGrpSpPr/>
            <p:nvPr/>
          </p:nvGrpSpPr>
          <p:grpSpPr>
            <a:xfrm rot="10800000">
              <a:off x="7585583" y="3735560"/>
              <a:ext cx="228873" cy="290850"/>
              <a:chOff x="2079424" y="521748"/>
              <a:chExt cx="228873" cy="290850"/>
            </a:xfrm>
          </p:grpSpPr>
          <p:sp>
            <p:nvSpPr>
              <p:cNvPr id="333" name="Google Shape;333;p4"/>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 name="Google Shape;336;p4"/>
            <p:cNvGrpSpPr/>
            <p:nvPr/>
          </p:nvGrpSpPr>
          <p:grpSpPr>
            <a:xfrm rot="10800000">
              <a:off x="7481052" y="2722388"/>
              <a:ext cx="557642" cy="557642"/>
              <a:chOff x="3560335" y="-646412"/>
              <a:chExt cx="557642" cy="557642"/>
            </a:xfrm>
          </p:grpSpPr>
          <p:sp>
            <p:nvSpPr>
              <p:cNvPr id="337" name="Google Shape;337;p4"/>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type="tx">
  <p:cSld name="TITLE_AND_BODY">
    <p:spTree>
      <p:nvGrpSpPr>
        <p:cNvPr id="2707" name="Shape 2707"/>
        <p:cNvGrpSpPr/>
        <p:nvPr/>
      </p:nvGrpSpPr>
      <p:grpSpPr>
        <a:xfrm>
          <a:off x="0" y="0"/>
          <a:ext cx="0" cy="0"/>
          <a:chOff x="0" y="0"/>
          <a:chExt cx="0" cy="0"/>
        </a:xfrm>
      </p:grpSpPr>
      <p:sp>
        <p:nvSpPr>
          <p:cNvPr id="2708" name="Google Shape;2708;p32"/>
          <p:cNvSpPr txBox="1"/>
          <p:nvPr>
            <p:ph type="title"/>
          </p:nvPr>
        </p:nvSpPr>
        <p:spPr>
          <a:xfrm>
            <a:off x="1812726" y="1701105"/>
            <a:ext cx="5518547" cy="1741289"/>
          </a:xfrm>
          <a:prstGeom prst="rect">
            <a:avLst/>
          </a:prstGeom>
          <a:noFill/>
          <a:ln>
            <a:noFill/>
          </a:ln>
        </p:spPr>
        <p:txBody>
          <a:bodyPr anchorCtr="0" anchor="ctr" bIns="26775" lIns="26775" spcFirstLastPara="1" rIns="26775" wrap="square" tIns="26775">
            <a:normAutofit/>
          </a:bodyPr>
          <a:lstStyle>
            <a:lvl1pPr lvl="0" algn="ctr">
              <a:lnSpc>
                <a:spcPct val="100000"/>
              </a:lnSpc>
              <a:spcBef>
                <a:spcPts val="0"/>
              </a:spcBef>
              <a:spcAft>
                <a:spcPts val="0"/>
              </a:spcAft>
              <a:buClr>
                <a:srgbClr val="FFFFFF"/>
              </a:buClr>
              <a:buSzPts val="700"/>
              <a:buNone/>
              <a:defRPr/>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2709" name="Google Shape;2709;p32"/>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spAutoFit/>
          </a:bodyPr>
          <a:lstStyle>
            <a:lvl1pPr indent="0" lvl="0"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1pPr>
            <a:lvl2pPr indent="0" lvl="1"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2pPr>
            <a:lvl3pPr indent="0" lvl="2"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3pPr>
            <a:lvl4pPr indent="0" lvl="3"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4pPr>
            <a:lvl5pPr indent="0" lvl="4"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5pPr>
            <a:lvl6pPr indent="0" lvl="5"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6pPr>
            <a:lvl7pPr indent="0" lvl="6"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7pPr>
            <a:lvl8pPr indent="0" lvl="7"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8pPr>
            <a:lvl9pPr indent="0" lvl="8"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2710" name="Shape 2710"/>
        <p:cNvGrpSpPr/>
        <p:nvPr/>
      </p:nvGrpSpPr>
      <p:grpSpPr>
        <a:xfrm>
          <a:off x="0" y="0"/>
          <a:ext cx="0" cy="0"/>
          <a:chOff x="0" y="0"/>
          <a:chExt cx="0" cy="0"/>
        </a:xfrm>
      </p:grpSpPr>
      <p:sp>
        <p:nvSpPr>
          <p:cNvPr id="2711" name="Google Shape;2711;p33"/>
          <p:cNvSpPr/>
          <p:nvPr>
            <p:ph idx="2" type="pic"/>
          </p:nvPr>
        </p:nvSpPr>
        <p:spPr>
          <a:xfrm>
            <a:off x="2435550" y="-73037"/>
            <a:ext cx="7132589" cy="4755059"/>
          </a:xfrm>
          <a:prstGeom prst="rect">
            <a:avLst/>
          </a:prstGeom>
          <a:noFill/>
          <a:ln>
            <a:noFill/>
          </a:ln>
        </p:spPr>
      </p:sp>
      <p:sp>
        <p:nvSpPr>
          <p:cNvPr id="2712" name="Google Shape;2712;p33"/>
          <p:cNvSpPr txBox="1"/>
          <p:nvPr>
            <p:ph type="title"/>
          </p:nvPr>
        </p:nvSpPr>
        <p:spPr>
          <a:xfrm>
            <a:off x="1645295" y="334863"/>
            <a:ext cx="2812852" cy="2102942"/>
          </a:xfrm>
          <a:prstGeom prst="rect">
            <a:avLst/>
          </a:prstGeom>
          <a:noFill/>
          <a:ln>
            <a:noFill/>
          </a:ln>
        </p:spPr>
        <p:txBody>
          <a:bodyPr anchorCtr="0" anchor="b" bIns="26775" lIns="26775" spcFirstLastPara="1" rIns="26775" wrap="square" tIns="26775">
            <a:normAutofit/>
          </a:bodyPr>
          <a:lstStyle>
            <a:lvl1pPr lvl="0" algn="ctr">
              <a:lnSpc>
                <a:spcPct val="100000"/>
              </a:lnSpc>
              <a:spcBef>
                <a:spcPts val="0"/>
              </a:spcBef>
              <a:spcAft>
                <a:spcPts val="0"/>
              </a:spcAft>
              <a:buClr>
                <a:srgbClr val="FFFFFF"/>
              </a:buClr>
              <a:buSzPts val="3200"/>
              <a:buFont typeface="Helvetica Neue"/>
              <a:buNone/>
              <a:defRPr sz="3200"/>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2713" name="Google Shape;2713;p33"/>
          <p:cNvSpPr txBox="1"/>
          <p:nvPr>
            <p:ph idx="1" type="body"/>
          </p:nvPr>
        </p:nvSpPr>
        <p:spPr>
          <a:xfrm>
            <a:off x="1645295" y="2491383"/>
            <a:ext cx="2812852" cy="2169914"/>
          </a:xfrm>
          <a:prstGeom prst="rect">
            <a:avLst/>
          </a:prstGeom>
          <a:noFill/>
          <a:ln>
            <a:noFill/>
          </a:ln>
        </p:spPr>
        <p:txBody>
          <a:bodyPr anchorCtr="0" anchor="t" bIns="26775" lIns="26775" spcFirstLastPara="1" rIns="26775" wrap="square" tIns="26775">
            <a:normAutofit/>
          </a:bodyPr>
          <a:lstStyle>
            <a:lvl1pPr indent="-228600" lvl="0" marL="457200" algn="ctr">
              <a:lnSpc>
                <a:spcPct val="100000"/>
              </a:lnSpc>
              <a:spcBef>
                <a:spcPts val="0"/>
              </a:spcBef>
              <a:spcAft>
                <a:spcPts val="0"/>
              </a:spcAft>
              <a:buClr>
                <a:srgbClr val="FFFFFF"/>
              </a:buClr>
              <a:buSzPts val="2000"/>
              <a:buFont typeface="Helvetica Neue"/>
              <a:buNone/>
              <a:defRPr sz="2000"/>
            </a:lvl1pPr>
            <a:lvl2pPr indent="-228600" lvl="1" marL="914400" algn="ctr">
              <a:lnSpc>
                <a:spcPct val="100000"/>
              </a:lnSpc>
              <a:spcBef>
                <a:spcPts val="0"/>
              </a:spcBef>
              <a:spcAft>
                <a:spcPts val="0"/>
              </a:spcAft>
              <a:buClr>
                <a:srgbClr val="FFFFFF"/>
              </a:buClr>
              <a:buSzPts val="2000"/>
              <a:buFont typeface="Helvetica Neue"/>
              <a:buNone/>
              <a:defRPr sz="2000"/>
            </a:lvl2pPr>
            <a:lvl3pPr indent="-228600" lvl="2" marL="1371600" algn="ctr">
              <a:lnSpc>
                <a:spcPct val="100000"/>
              </a:lnSpc>
              <a:spcBef>
                <a:spcPts val="0"/>
              </a:spcBef>
              <a:spcAft>
                <a:spcPts val="0"/>
              </a:spcAft>
              <a:buClr>
                <a:srgbClr val="FFFFFF"/>
              </a:buClr>
              <a:buSzPts val="2000"/>
              <a:buFont typeface="Helvetica Neue"/>
              <a:buNone/>
              <a:defRPr sz="2000"/>
            </a:lvl3pPr>
            <a:lvl4pPr indent="-228600" lvl="3" marL="1828800" algn="ctr">
              <a:lnSpc>
                <a:spcPct val="100000"/>
              </a:lnSpc>
              <a:spcBef>
                <a:spcPts val="0"/>
              </a:spcBef>
              <a:spcAft>
                <a:spcPts val="0"/>
              </a:spcAft>
              <a:buClr>
                <a:srgbClr val="FFFFFF"/>
              </a:buClr>
              <a:buSzPts val="2000"/>
              <a:buFont typeface="Helvetica Neue"/>
              <a:buNone/>
              <a:defRPr sz="2000"/>
            </a:lvl4pPr>
            <a:lvl5pPr indent="-228600" lvl="4" marL="2286000" algn="ctr">
              <a:lnSpc>
                <a:spcPct val="100000"/>
              </a:lnSpc>
              <a:spcBef>
                <a:spcPts val="0"/>
              </a:spcBef>
              <a:spcAft>
                <a:spcPts val="0"/>
              </a:spcAft>
              <a:buClr>
                <a:srgbClr val="FFFFFF"/>
              </a:buClr>
              <a:buSzPts val="2000"/>
              <a:buFont typeface="Helvetica Neue"/>
              <a:buNone/>
              <a:defRPr sz="2000"/>
            </a:lvl5pPr>
            <a:lvl6pPr indent="-292100" lvl="5" marL="2743200" algn="l">
              <a:lnSpc>
                <a:spcPct val="100000"/>
              </a:lnSpc>
              <a:spcBef>
                <a:spcPts val="2200"/>
              </a:spcBef>
              <a:spcAft>
                <a:spcPts val="0"/>
              </a:spcAft>
              <a:buSzPts val="1000"/>
              <a:buChar char="•"/>
              <a:defRPr/>
            </a:lvl6pPr>
            <a:lvl7pPr indent="-292100" lvl="6" marL="3200400" algn="l">
              <a:lnSpc>
                <a:spcPct val="100000"/>
              </a:lnSpc>
              <a:spcBef>
                <a:spcPts val="2200"/>
              </a:spcBef>
              <a:spcAft>
                <a:spcPts val="0"/>
              </a:spcAft>
              <a:buSzPts val="1000"/>
              <a:buChar char="•"/>
              <a:defRPr/>
            </a:lvl7pPr>
            <a:lvl8pPr indent="-292100" lvl="7" marL="3657600" algn="l">
              <a:lnSpc>
                <a:spcPct val="100000"/>
              </a:lnSpc>
              <a:spcBef>
                <a:spcPts val="2200"/>
              </a:spcBef>
              <a:spcAft>
                <a:spcPts val="0"/>
              </a:spcAft>
              <a:buSzPts val="1000"/>
              <a:buChar char="•"/>
              <a:defRPr/>
            </a:lvl8pPr>
            <a:lvl9pPr indent="-292100" lvl="8" marL="4114800" algn="l">
              <a:lnSpc>
                <a:spcPct val="100000"/>
              </a:lnSpc>
              <a:spcBef>
                <a:spcPts val="2200"/>
              </a:spcBef>
              <a:spcAft>
                <a:spcPts val="0"/>
              </a:spcAft>
              <a:buSzPts val="1000"/>
              <a:buChar char="•"/>
              <a:defRPr/>
            </a:lvl9pPr>
          </a:lstStyle>
          <a:p/>
        </p:txBody>
      </p:sp>
      <p:sp>
        <p:nvSpPr>
          <p:cNvPr id="2714" name="Google Shape;2714;p33"/>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spAutoFit/>
          </a:bodyPr>
          <a:lstStyle>
            <a:lvl1pPr indent="0" lvl="0"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1pPr>
            <a:lvl2pPr indent="0" lvl="1"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2pPr>
            <a:lvl3pPr indent="0" lvl="2"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3pPr>
            <a:lvl4pPr indent="0" lvl="3"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4pPr>
            <a:lvl5pPr indent="0" lvl="4"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5pPr>
            <a:lvl6pPr indent="0" lvl="5"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6pPr>
            <a:lvl7pPr indent="0" lvl="6"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7pPr>
            <a:lvl8pPr indent="0" lvl="7"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8pPr>
            <a:lvl9pPr indent="0" lvl="8"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2715" name="Shape 2715"/>
        <p:cNvGrpSpPr/>
        <p:nvPr/>
      </p:nvGrpSpPr>
      <p:grpSpPr>
        <a:xfrm>
          <a:off x="0" y="0"/>
          <a:ext cx="0" cy="0"/>
          <a:chOff x="0" y="0"/>
          <a:chExt cx="0" cy="0"/>
        </a:xfrm>
      </p:grpSpPr>
      <p:sp>
        <p:nvSpPr>
          <p:cNvPr id="2716" name="Google Shape;2716;p34"/>
          <p:cNvSpPr txBox="1"/>
          <p:nvPr>
            <p:ph type="title"/>
          </p:nvPr>
        </p:nvSpPr>
        <p:spPr>
          <a:xfrm>
            <a:off x="1645295" y="133945"/>
            <a:ext cx="5853410" cy="1138536"/>
          </a:xfrm>
          <a:prstGeom prst="rect">
            <a:avLst/>
          </a:prstGeom>
          <a:noFill/>
          <a:ln>
            <a:noFill/>
          </a:ln>
        </p:spPr>
        <p:txBody>
          <a:bodyPr anchorCtr="0" anchor="ctr" bIns="26775" lIns="26775" spcFirstLastPara="1" rIns="26775" wrap="square" tIns="26775">
            <a:normAutofit/>
          </a:bodyPr>
          <a:lstStyle>
            <a:lvl1pPr lvl="0" algn="ctr">
              <a:lnSpc>
                <a:spcPct val="100000"/>
              </a:lnSpc>
              <a:spcBef>
                <a:spcPts val="0"/>
              </a:spcBef>
              <a:spcAft>
                <a:spcPts val="0"/>
              </a:spcAft>
              <a:buClr>
                <a:srgbClr val="FFFFFF"/>
              </a:buClr>
              <a:buSzPts val="700"/>
              <a:buNone/>
              <a:defRPr/>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2717" name="Google Shape;2717;p34"/>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spAutoFit/>
          </a:bodyPr>
          <a:lstStyle>
            <a:lvl1pPr indent="0" lvl="0"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1pPr>
            <a:lvl2pPr indent="0" lvl="1"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2pPr>
            <a:lvl3pPr indent="0" lvl="2"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3pPr>
            <a:lvl4pPr indent="0" lvl="3"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4pPr>
            <a:lvl5pPr indent="0" lvl="4"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5pPr>
            <a:lvl6pPr indent="0" lvl="5"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6pPr>
            <a:lvl7pPr indent="0" lvl="6"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7pPr>
            <a:lvl8pPr indent="0" lvl="7"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8pPr>
            <a:lvl9pPr indent="0" lvl="8"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2718" name="Shape 2718"/>
        <p:cNvGrpSpPr/>
        <p:nvPr/>
      </p:nvGrpSpPr>
      <p:grpSpPr>
        <a:xfrm>
          <a:off x="0" y="0"/>
          <a:ext cx="0" cy="0"/>
          <a:chOff x="0" y="0"/>
          <a:chExt cx="0" cy="0"/>
        </a:xfrm>
      </p:grpSpPr>
      <p:sp>
        <p:nvSpPr>
          <p:cNvPr id="2719" name="Google Shape;2719;p35"/>
          <p:cNvSpPr/>
          <p:nvPr>
            <p:ph idx="2" type="pic"/>
          </p:nvPr>
        </p:nvSpPr>
        <p:spPr>
          <a:xfrm>
            <a:off x="3502112" y="1071563"/>
            <a:ext cx="5424785" cy="3616524"/>
          </a:xfrm>
          <a:prstGeom prst="rect">
            <a:avLst/>
          </a:prstGeom>
          <a:noFill/>
          <a:ln>
            <a:noFill/>
          </a:ln>
        </p:spPr>
      </p:sp>
      <p:sp>
        <p:nvSpPr>
          <p:cNvPr id="2720" name="Google Shape;2720;p35"/>
          <p:cNvSpPr txBox="1"/>
          <p:nvPr>
            <p:ph type="title"/>
          </p:nvPr>
        </p:nvSpPr>
        <p:spPr>
          <a:xfrm>
            <a:off x="1645295" y="133945"/>
            <a:ext cx="5853410" cy="1138536"/>
          </a:xfrm>
          <a:prstGeom prst="rect">
            <a:avLst/>
          </a:prstGeom>
          <a:noFill/>
          <a:ln>
            <a:noFill/>
          </a:ln>
        </p:spPr>
        <p:txBody>
          <a:bodyPr anchorCtr="0" anchor="ctr" bIns="26775" lIns="26775" spcFirstLastPara="1" rIns="26775" wrap="square" tIns="26775">
            <a:normAutofit/>
          </a:bodyPr>
          <a:lstStyle>
            <a:lvl1pPr lvl="0" algn="ctr">
              <a:lnSpc>
                <a:spcPct val="100000"/>
              </a:lnSpc>
              <a:spcBef>
                <a:spcPts val="0"/>
              </a:spcBef>
              <a:spcAft>
                <a:spcPts val="0"/>
              </a:spcAft>
              <a:buClr>
                <a:srgbClr val="FFFFFF"/>
              </a:buClr>
              <a:buSzPts val="700"/>
              <a:buNone/>
              <a:defRPr/>
            </a:lvl1pPr>
            <a:lvl2pPr lvl="1" algn="ctr">
              <a:lnSpc>
                <a:spcPct val="100000"/>
              </a:lnSpc>
              <a:spcBef>
                <a:spcPts val="0"/>
              </a:spcBef>
              <a:spcAft>
                <a:spcPts val="0"/>
              </a:spcAft>
              <a:buClr>
                <a:srgbClr val="FFFFFF"/>
              </a:buClr>
              <a:buSzPts val="700"/>
              <a:buNone/>
              <a:defRPr/>
            </a:lvl2pPr>
            <a:lvl3pPr lvl="2" algn="ctr">
              <a:lnSpc>
                <a:spcPct val="100000"/>
              </a:lnSpc>
              <a:spcBef>
                <a:spcPts val="0"/>
              </a:spcBef>
              <a:spcAft>
                <a:spcPts val="0"/>
              </a:spcAft>
              <a:buClr>
                <a:srgbClr val="FFFFFF"/>
              </a:buClr>
              <a:buSzPts val="700"/>
              <a:buNone/>
              <a:defRPr/>
            </a:lvl3pPr>
            <a:lvl4pPr lvl="3" algn="ctr">
              <a:lnSpc>
                <a:spcPct val="100000"/>
              </a:lnSpc>
              <a:spcBef>
                <a:spcPts val="0"/>
              </a:spcBef>
              <a:spcAft>
                <a:spcPts val="0"/>
              </a:spcAft>
              <a:buClr>
                <a:srgbClr val="FFFFFF"/>
              </a:buClr>
              <a:buSzPts val="700"/>
              <a:buNone/>
              <a:defRPr/>
            </a:lvl4pPr>
            <a:lvl5pPr lvl="4" algn="ctr">
              <a:lnSpc>
                <a:spcPct val="100000"/>
              </a:lnSpc>
              <a:spcBef>
                <a:spcPts val="0"/>
              </a:spcBef>
              <a:spcAft>
                <a:spcPts val="0"/>
              </a:spcAft>
              <a:buClr>
                <a:srgbClr val="FFFFFF"/>
              </a:buClr>
              <a:buSzPts val="700"/>
              <a:buNone/>
              <a:defRPr/>
            </a:lvl5pPr>
            <a:lvl6pPr lvl="5" algn="ctr">
              <a:lnSpc>
                <a:spcPct val="100000"/>
              </a:lnSpc>
              <a:spcBef>
                <a:spcPts val="0"/>
              </a:spcBef>
              <a:spcAft>
                <a:spcPts val="0"/>
              </a:spcAft>
              <a:buClr>
                <a:srgbClr val="FFFFFF"/>
              </a:buClr>
              <a:buSzPts val="700"/>
              <a:buNone/>
              <a:defRPr/>
            </a:lvl6pPr>
            <a:lvl7pPr lvl="6" algn="ctr">
              <a:lnSpc>
                <a:spcPct val="100000"/>
              </a:lnSpc>
              <a:spcBef>
                <a:spcPts val="0"/>
              </a:spcBef>
              <a:spcAft>
                <a:spcPts val="0"/>
              </a:spcAft>
              <a:buClr>
                <a:srgbClr val="FFFFFF"/>
              </a:buClr>
              <a:buSzPts val="700"/>
              <a:buNone/>
              <a:defRPr/>
            </a:lvl7pPr>
            <a:lvl8pPr lvl="7" algn="ctr">
              <a:lnSpc>
                <a:spcPct val="100000"/>
              </a:lnSpc>
              <a:spcBef>
                <a:spcPts val="0"/>
              </a:spcBef>
              <a:spcAft>
                <a:spcPts val="0"/>
              </a:spcAft>
              <a:buClr>
                <a:srgbClr val="FFFFFF"/>
              </a:buClr>
              <a:buSzPts val="700"/>
              <a:buNone/>
              <a:defRPr/>
            </a:lvl8pPr>
            <a:lvl9pPr lvl="8" algn="ctr">
              <a:lnSpc>
                <a:spcPct val="100000"/>
              </a:lnSpc>
              <a:spcBef>
                <a:spcPts val="0"/>
              </a:spcBef>
              <a:spcAft>
                <a:spcPts val="0"/>
              </a:spcAft>
              <a:buClr>
                <a:srgbClr val="FFFFFF"/>
              </a:buClr>
              <a:buSzPts val="700"/>
              <a:buNone/>
              <a:defRPr/>
            </a:lvl9pPr>
          </a:lstStyle>
          <a:p/>
        </p:txBody>
      </p:sp>
      <p:sp>
        <p:nvSpPr>
          <p:cNvPr id="2721" name="Google Shape;2721;p35"/>
          <p:cNvSpPr txBox="1"/>
          <p:nvPr>
            <p:ph idx="1" type="body"/>
          </p:nvPr>
        </p:nvSpPr>
        <p:spPr>
          <a:xfrm>
            <a:off x="1645295" y="1366242"/>
            <a:ext cx="2812852" cy="3315147"/>
          </a:xfrm>
          <a:prstGeom prst="rect">
            <a:avLst/>
          </a:prstGeom>
          <a:noFill/>
          <a:ln>
            <a:noFill/>
          </a:ln>
        </p:spPr>
        <p:txBody>
          <a:bodyPr anchorCtr="0" anchor="ctr" bIns="26775" lIns="26775" spcFirstLastPara="1" rIns="26775" wrap="square" tIns="26775">
            <a:normAutofit/>
          </a:bodyPr>
          <a:lstStyle>
            <a:lvl1pPr indent="-361950" lvl="0" marL="457200" algn="l">
              <a:lnSpc>
                <a:spcPct val="100000"/>
              </a:lnSpc>
              <a:spcBef>
                <a:spcPts val="1700"/>
              </a:spcBef>
              <a:spcAft>
                <a:spcPts val="0"/>
              </a:spcAft>
              <a:buClr>
                <a:srgbClr val="FFFFFF"/>
              </a:buClr>
              <a:buSzPts val="2100"/>
              <a:buFont typeface="Helvetica Neue"/>
              <a:buChar char="•"/>
              <a:defRPr sz="1400"/>
            </a:lvl1pPr>
            <a:lvl2pPr indent="-361950" lvl="1" marL="914400" algn="l">
              <a:lnSpc>
                <a:spcPct val="100000"/>
              </a:lnSpc>
              <a:spcBef>
                <a:spcPts val="1700"/>
              </a:spcBef>
              <a:spcAft>
                <a:spcPts val="0"/>
              </a:spcAft>
              <a:buClr>
                <a:srgbClr val="FFFFFF"/>
              </a:buClr>
              <a:buSzPts val="2100"/>
              <a:buFont typeface="Helvetica Neue"/>
              <a:buChar char="•"/>
              <a:defRPr sz="1400"/>
            </a:lvl2pPr>
            <a:lvl3pPr indent="-361950" lvl="2" marL="1371600" algn="l">
              <a:lnSpc>
                <a:spcPct val="100000"/>
              </a:lnSpc>
              <a:spcBef>
                <a:spcPts val="1700"/>
              </a:spcBef>
              <a:spcAft>
                <a:spcPts val="0"/>
              </a:spcAft>
              <a:buClr>
                <a:srgbClr val="FFFFFF"/>
              </a:buClr>
              <a:buSzPts val="2100"/>
              <a:buFont typeface="Helvetica Neue"/>
              <a:buChar char="•"/>
              <a:defRPr sz="1400"/>
            </a:lvl3pPr>
            <a:lvl4pPr indent="-361950" lvl="3" marL="1828800" algn="l">
              <a:lnSpc>
                <a:spcPct val="100000"/>
              </a:lnSpc>
              <a:spcBef>
                <a:spcPts val="1700"/>
              </a:spcBef>
              <a:spcAft>
                <a:spcPts val="0"/>
              </a:spcAft>
              <a:buClr>
                <a:srgbClr val="FFFFFF"/>
              </a:buClr>
              <a:buSzPts val="2100"/>
              <a:buFont typeface="Helvetica Neue"/>
              <a:buChar char="•"/>
              <a:defRPr sz="1400"/>
            </a:lvl4pPr>
            <a:lvl5pPr indent="-361950" lvl="4" marL="2286000" algn="l">
              <a:lnSpc>
                <a:spcPct val="100000"/>
              </a:lnSpc>
              <a:spcBef>
                <a:spcPts val="1700"/>
              </a:spcBef>
              <a:spcAft>
                <a:spcPts val="0"/>
              </a:spcAft>
              <a:buClr>
                <a:srgbClr val="FFFFFF"/>
              </a:buClr>
              <a:buSzPts val="2100"/>
              <a:buFont typeface="Helvetica Neue"/>
              <a:buChar char="•"/>
              <a:defRPr sz="1400"/>
            </a:lvl5pPr>
            <a:lvl6pPr indent="-292100" lvl="5" marL="2743200" algn="l">
              <a:lnSpc>
                <a:spcPct val="100000"/>
              </a:lnSpc>
              <a:spcBef>
                <a:spcPts val="2200"/>
              </a:spcBef>
              <a:spcAft>
                <a:spcPts val="0"/>
              </a:spcAft>
              <a:buSzPts val="1000"/>
              <a:buChar char="•"/>
              <a:defRPr/>
            </a:lvl6pPr>
            <a:lvl7pPr indent="-292100" lvl="6" marL="3200400" algn="l">
              <a:lnSpc>
                <a:spcPct val="100000"/>
              </a:lnSpc>
              <a:spcBef>
                <a:spcPts val="2200"/>
              </a:spcBef>
              <a:spcAft>
                <a:spcPts val="0"/>
              </a:spcAft>
              <a:buSzPts val="1000"/>
              <a:buChar char="•"/>
              <a:defRPr/>
            </a:lvl7pPr>
            <a:lvl8pPr indent="-292100" lvl="7" marL="3657600" algn="l">
              <a:lnSpc>
                <a:spcPct val="100000"/>
              </a:lnSpc>
              <a:spcBef>
                <a:spcPts val="2200"/>
              </a:spcBef>
              <a:spcAft>
                <a:spcPts val="0"/>
              </a:spcAft>
              <a:buSzPts val="1000"/>
              <a:buChar char="•"/>
              <a:defRPr/>
            </a:lvl8pPr>
            <a:lvl9pPr indent="-292100" lvl="8" marL="4114800" algn="l">
              <a:lnSpc>
                <a:spcPct val="100000"/>
              </a:lnSpc>
              <a:spcBef>
                <a:spcPts val="2200"/>
              </a:spcBef>
              <a:spcAft>
                <a:spcPts val="0"/>
              </a:spcAft>
              <a:buSzPts val="1000"/>
              <a:buChar char="•"/>
              <a:defRPr/>
            </a:lvl9pPr>
          </a:lstStyle>
          <a:p/>
        </p:txBody>
      </p:sp>
      <p:sp>
        <p:nvSpPr>
          <p:cNvPr id="2722" name="Google Shape;2722;p35"/>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spAutoFit/>
          </a:bodyPr>
          <a:lstStyle>
            <a:lvl1pPr indent="0" lvl="0"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1pPr>
            <a:lvl2pPr indent="0" lvl="1"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2pPr>
            <a:lvl3pPr indent="0" lvl="2"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3pPr>
            <a:lvl4pPr indent="0" lvl="3"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4pPr>
            <a:lvl5pPr indent="0" lvl="4"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5pPr>
            <a:lvl6pPr indent="0" lvl="5"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6pPr>
            <a:lvl7pPr indent="0" lvl="6"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7pPr>
            <a:lvl8pPr indent="0" lvl="7"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8pPr>
            <a:lvl9pPr indent="0" lvl="8"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723" name="Shape 2723"/>
        <p:cNvGrpSpPr/>
        <p:nvPr/>
      </p:nvGrpSpPr>
      <p:grpSpPr>
        <a:xfrm>
          <a:off x="0" y="0"/>
          <a:ext cx="0" cy="0"/>
          <a:chOff x="0" y="0"/>
          <a:chExt cx="0" cy="0"/>
        </a:xfrm>
      </p:grpSpPr>
      <p:sp>
        <p:nvSpPr>
          <p:cNvPr id="2724" name="Google Shape;2724;p36"/>
          <p:cNvSpPr txBox="1"/>
          <p:nvPr>
            <p:ph idx="1" type="body"/>
          </p:nvPr>
        </p:nvSpPr>
        <p:spPr>
          <a:xfrm>
            <a:off x="1645295" y="669726"/>
            <a:ext cx="5853410" cy="3804047"/>
          </a:xfrm>
          <a:prstGeom prst="rect">
            <a:avLst/>
          </a:prstGeom>
          <a:noFill/>
          <a:ln>
            <a:noFill/>
          </a:ln>
        </p:spPr>
        <p:txBody>
          <a:bodyPr anchorCtr="0" anchor="ctr" bIns="26775" lIns="26775" spcFirstLastPara="1" rIns="26775" wrap="square" tIns="26775">
            <a:normAutofit/>
          </a:bodyPr>
          <a:lstStyle>
            <a:lvl1pPr indent="-292100" lvl="0" marL="457200" algn="l">
              <a:lnSpc>
                <a:spcPct val="100000"/>
              </a:lnSpc>
              <a:spcBef>
                <a:spcPts val="2200"/>
              </a:spcBef>
              <a:spcAft>
                <a:spcPts val="0"/>
              </a:spcAft>
              <a:buClr>
                <a:srgbClr val="FFFFFF"/>
              </a:buClr>
              <a:buSzPts val="1000"/>
              <a:buChar char="•"/>
              <a:defRPr/>
            </a:lvl1pPr>
            <a:lvl2pPr indent="-292100" lvl="1" marL="914400" algn="l">
              <a:lnSpc>
                <a:spcPct val="100000"/>
              </a:lnSpc>
              <a:spcBef>
                <a:spcPts val="2200"/>
              </a:spcBef>
              <a:spcAft>
                <a:spcPts val="0"/>
              </a:spcAft>
              <a:buClr>
                <a:srgbClr val="FFFFFF"/>
              </a:buClr>
              <a:buSzPts val="1000"/>
              <a:buChar char="•"/>
              <a:defRPr/>
            </a:lvl2pPr>
            <a:lvl3pPr indent="-292100" lvl="2" marL="1371600" algn="l">
              <a:lnSpc>
                <a:spcPct val="100000"/>
              </a:lnSpc>
              <a:spcBef>
                <a:spcPts val="2200"/>
              </a:spcBef>
              <a:spcAft>
                <a:spcPts val="0"/>
              </a:spcAft>
              <a:buClr>
                <a:srgbClr val="FFFFFF"/>
              </a:buClr>
              <a:buSzPts val="1000"/>
              <a:buChar char="•"/>
              <a:defRPr/>
            </a:lvl3pPr>
            <a:lvl4pPr indent="-292100" lvl="3" marL="1828800" algn="l">
              <a:lnSpc>
                <a:spcPct val="100000"/>
              </a:lnSpc>
              <a:spcBef>
                <a:spcPts val="2200"/>
              </a:spcBef>
              <a:spcAft>
                <a:spcPts val="0"/>
              </a:spcAft>
              <a:buClr>
                <a:srgbClr val="FFFFFF"/>
              </a:buClr>
              <a:buSzPts val="1000"/>
              <a:buChar char="•"/>
              <a:defRPr/>
            </a:lvl4pPr>
            <a:lvl5pPr indent="-292100" lvl="4" marL="2286000" algn="l">
              <a:lnSpc>
                <a:spcPct val="100000"/>
              </a:lnSpc>
              <a:spcBef>
                <a:spcPts val="2200"/>
              </a:spcBef>
              <a:spcAft>
                <a:spcPts val="0"/>
              </a:spcAft>
              <a:buClr>
                <a:srgbClr val="FFFFFF"/>
              </a:buClr>
              <a:buSzPts val="1000"/>
              <a:buChar char="•"/>
              <a:defRPr/>
            </a:lvl5pPr>
            <a:lvl6pPr indent="-292100" lvl="5" marL="2743200" algn="l">
              <a:lnSpc>
                <a:spcPct val="100000"/>
              </a:lnSpc>
              <a:spcBef>
                <a:spcPts val="2200"/>
              </a:spcBef>
              <a:spcAft>
                <a:spcPts val="0"/>
              </a:spcAft>
              <a:buSzPts val="1000"/>
              <a:buChar char="•"/>
              <a:defRPr/>
            </a:lvl6pPr>
            <a:lvl7pPr indent="-292100" lvl="6" marL="3200400" algn="l">
              <a:lnSpc>
                <a:spcPct val="100000"/>
              </a:lnSpc>
              <a:spcBef>
                <a:spcPts val="2200"/>
              </a:spcBef>
              <a:spcAft>
                <a:spcPts val="0"/>
              </a:spcAft>
              <a:buSzPts val="1000"/>
              <a:buChar char="•"/>
              <a:defRPr/>
            </a:lvl7pPr>
            <a:lvl8pPr indent="-292100" lvl="7" marL="3657600" algn="l">
              <a:lnSpc>
                <a:spcPct val="100000"/>
              </a:lnSpc>
              <a:spcBef>
                <a:spcPts val="2200"/>
              </a:spcBef>
              <a:spcAft>
                <a:spcPts val="0"/>
              </a:spcAft>
              <a:buSzPts val="1000"/>
              <a:buChar char="•"/>
              <a:defRPr/>
            </a:lvl8pPr>
            <a:lvl9pPr indent="-292100" lvl="8" marL="4114800" algn="l">
              <a:lnSpc>
                <a:spcPct val="100000"/>
              </a:lnSpc>
              <a:spcBef>
                <a:spcPts val="2200"/>
              </a:spcBef>
              <a:spcAft>
                <a:spcPts val="0"/>
              </a:spcAft>
              <a:buSzPts val="1000"/>
              <a:buChar char="•"/>
              <a:defRPr/>
            </a:lvl9pPr>
          </a:lstStyle>
          <a:p/>
        </p:txBody>
      </p:sp>
      <p:sp>
        <p:nvSpPr>
          <p:cNvPr id="2725" name="Google Shape;2725;p36"/>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spAutoFit/>
          </a:bodyPr>
          <a:lstStyle>
            <a:lvl1pPr indent="0" lvl="0"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1pPr>
            <a:lvl2pPr indent="0" lvl="1"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2pPr>
            <a:lvl3pPr indent="0" lvl="2"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3pPr>
            <a:lvl4pPr indent="0" lvl="3"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4pPr>
            <a:lvl5pPr indent="0" lvl="4"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5pPr>
            <a:lvl6pPr indent="0" lvl="5"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6pPr>
            <a:lvl7pPr indent="0" lvl="6"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7pPr>
            <a:lvl8pPr indent="0" lvl="7"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8pPr>
            <a:lvl9pPr indent="0" lvl="8"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2726" name="Shape 2726"/>
        <p:cNvGrpSpPr/>
        <p:nvPr/>
      </p:nvGrpSpPr>
      <p:grpSpPr>
        <a:xfrm>
          <a:off x="0" y="0"/>
          <a:ext cx="0" cy="0"/>
          <a:chOff x="0" y="0"/>
          <a:chExt cx="0" cy="0"/>
        </a:xfrm>
      </p:grpSpPr>
      <p:sp>
        <p:nvSpPr>
          <p:cNvPr id="2727" name="Google Shape;2727;p37"/>
          <p:cNvSpPr/>
          <p:nvPr>
            <p:ph idx="2" type="pic"/>
          </p:nvPr>
        </p:nvSpPr>
        <p:spPr>
          <a:xfrm>
            <a:off x="4531816" y="2618631"/>
            <a:ext cx="3104183" cy="2069456"/>
          </a:xfrm>
          <a:prstGeom prst="rect">
            <a:avLst/>
          </a:prstGeom>
          <a:noFill/>
          <a:ln>
            <a:noFill/>
          </a:ln>
        </p:spPr>
      </p:sp>
      <p:sp>
        <p:nvSpPr>
          <p:cNvPr id="2728" name="Google Shape;2728;p37"/>
          <p:cNvSpPr/>
          <p:nvPr>
            <p:ph idx="3" type="pic"/>
          </p:nvPr>
        </p:nvSpPr>
        <p:spPr>
          <a:xfrm>
            <a:off x="4695899" y="337096"/>
            <a:ext cx="3100835" cy="2067223"/>
          </a:xfrm>
          <a:prstGeom prst="rect">
            <a:avLst/>
          </a:prstGeom>
          <a:noFill/>
          <a:ln>
            <a:noFill/>
          </a:ln>
        </p:spPr>
      </p:sp>
      <p:sp>
        <p:nvSpPr>
          <p:cNvPr id="2729" name="Google Shape;2729;p37"/>
          <p:cNvSpPr/>
          <p:nvPr>
            <p:ph idx="4" type="pic"/>
          </p:nvPr>
        </p:nvSpPr>
        <p:spPr>
          <a:xfrm>
            <a:off x="-650193" y="-66973"/>
            <a:ext cx="7132588" cy="4755059"/>
          </a:xfrm>
          <a:prstGeom prst="rect">
            <a:avLst/>
          </a:prstGeom>
          <a:noFill/>
          <a:ln>
            <a:noFill/>
          </a:ln>
        </p:spPr>
      </p:sp>
      <p:sp>
        <p:nvSpPr>
          <p:cNvPr id="2730" name="Google Shape;2730;p37"/>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spAutoFit/>
          </a:bodyPr>
          <a:lstStyle>
            <a:lvl1pPr indent="0" lvl="0"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1pPr>
            <a:lvl2pPr indent="0" lvl="1"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2pPr>
            <a:lvl3pPr indent="0" lvl="2"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3pPr>
            <a:lvl4pPr indent="0" lvl="3"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4pPr>
            <a:lvl5pPr indent="0" lvl="4"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5pPr>
            <a:lvl6pPr indent="0" lvl="5"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6pPr>
            <a:lvl7pPr indent="0" lvl="6"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7pPr>
            <a:lvl8pPr indent="0" lvl="7"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8pPr>
            <a:lvl9pPr indent="0" lvl="8"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731" name="Shape 2731"/>
        <p:cNvGrpSpPr/>
        <p:nvPr/>
      </p:nvGrpSpPr>
      <p:grpSpPr>
        <a:xfrm>
          <a:off x="0" y="0"/>
          <a:ext cx="0" cy="0"/>
          <a:chOff x="0" y="0"/>
          <a:chExt cx="0" cy="0"/>
        </a:xfrm>
      </p:grpSpPr>
      <p:sp>
        <p:nvSpPr>
          <p:cNvPr id="2732" name="Google Shape;2732;p38"/>
          <p:cNvSpPr txBox="1"/>
          <p:nvPr>
            <p:ph idx="1" type="body"/>
          </p:nvPr>
        </p:nvSpPr>
        <p:spPr>
          <a:xfrm>
            <a:off x="1812726" y="3355330"/>
            <a:ext cx="5518547" cy="242888"/>
          </a:xfrm>
          <a:prstGeom prst="rect">
            <a:avLst/>
          </a:prstGeom>
          <a:noFill/>
          <a:ln>
            <a:noFill/>
          </a:ln>
        </p:spPr>
        <p:txBody>
          <a:bodyPr anchorCtr="0" anchor="t" bIns="26775" lIns="26775" spcFirstLastPara="1" rIns="26775" wrap="square" tIns="26775">
            <a:spAutoFit/>
          </a:bodyPr>
          <a:lstStyle>
            <a:lvl1pPr indent="-228600" lvl="0" marL="457200" algn="ctr">
              <a:lnSpc>
                <a:spcPct val="100000"/>
              </a:lnSpc>
              <a:spcBef>
                <a:spcPts val="0"/>
              </a:spcBef>
              <a:spcAft>
                <a:spcPts val="0"/>
              </a:spcAft>
              <a:buClr>
                <a:srgbClr val="FFFFFF"/>
              </a:buClr>
              <a:buSzPts val="1200"/>
              <a:buFont typeface="Helvetica Neue"/>
              <a:buNone/>
              <a:defRPr i="1" sz="1200"/>
            </a:lvl1pPr>
            <a:lvl2pPr indent="-292100" lvl="1" marL="914400" algn="l">
              <a:lnSpc>
                <a:spcPct val="100000"/>
              </a:lnSpc>
              <a:spcBef>
                <a:spcPts val="2200"/>
              </a:spcBef>
              <a:spcAft>
                <a:spcPts val="0"/>
              </a:spcAft>
              <a:buSzPts val="1000"/>
              <a:buChar char="•"/>
              <a:defRPr/>
            </a:lvl2pPr>
            <a:lvl3pPr indent="-292100" lvl="2" marL="1371600" algn="l">
              <a:lnSpc>
                <a:spcPct val="100000"/>
              </a:lnSpc>
              <a:spcBef>
                <a:spcPts val="2200"/>
              </a:spcBef>
              <a:spcAft>
                <a:spcPts val="0"/>
              </a:spcAft>
              <a:buSzPts val="1000"/>
              <a:buChar char="•"/>
              <a:defRPr/>
            </a:lvl3pPr>
            <a:lvl4pPr indent="-292100" lvl="3" marL="1828800" algn="l">
              <a:lnSpc>
                <a:spcPct val="100000"/>
              </a:lnSpc>
              <a:spcBef>
                <a:spcPts val="2200"/>
              </a:spcBef>
              <a:spcAft>
                <a:spcPts val="0"/>
              </a:spcAft>
              <a:buSzPts val="1000"/>
              <a:buChar char="•"/>
              <a:defRPr/>
            </a:lvl4pPr>
            <a:lvl5pPr indent="-292100" lvl="4" marL="2286000" algn="l">
              <a:lnSpc>
                <a:spcPct val="100000"/>
              </a:lnSpc>
              <a:spcBef>
                <a:spcPts val="2200"/>
              </a:spcBef>
              <a:spcAft>
                <a:spcPts val="0"/>
              </a:spcAft>
              <a:buSzPts val="1000"/>
              <a:buChar char="•"/>
              <a:defRPr/>
            </a:lvl5pPr>
            <a:lvl6pPr indent="-292100" lvl="5" marL="2743200" algn="l">
              <a:lnSpc>
                <a:spcPct val="100000"/>
              </a:lnSpc>
              <a:spcBef>
                <a:spcPts val="2200"/>
              </a:spcBef>
              <a:spcAft>
                <a:spcPts val="0"/>
              </a:spcAft>
              <a:buSzPts val="1000"/>
              <a:buChar char="•"/>
              <a:defRPr/>
            </a:lvl6pPr>
            <a:lvl7pPr indent="-292100" lvl="6" marL="3200400" algn="l">
              <a:lnSpc>
                <a:spcPct val="100000"/>
              </a:lnSpc>
              <a:spcBef>
                <a:spcPts val="2200"/>
              </a:spcBef>
              <a:spcAft>
                <a:spcPts val="0"/>
              </a:spcAft>
              <a:buSzPts val="1000"/>
              <a:buChar char="•"/>
              <a:defRPr/>
            </a:lvl7pPr>
            <a:lvl8pPr indent="-292100" lvl="7" marL="3657600" algn="l">
              <a:lnSpc>
                <a:spcPct val="100000"/>
              </a:lnSpc>
              <a:spcBef>
                <a:spcPts val="2200"/>
              </a:spcBef>
              <a:spcAft>
                <a:spcPts val="0"/>
              </a:spcAft>
              <a:buSzPts val="1000"/>
              <a:buChar char="•"/>
              <a:defRPr/>
            </a:lvl8pPr>
            <a:lvl9pPr indent="-292100" lvl="8" marL="4114800" algn="l">
              <a:lnSpc>
                <a:spcPct val="100000"/>
              </a:lnSpc>
              <a:spcBef>
                <a:spcPts val="2200"/>
              </a:spcBef>
              <a:spcAft>
                <a:spcPts val="0"/>
              </a:spcAft>
              <a:buSzPts val="1000"/>
              <a:buChar char="•"/>
              <a:defRPr/>
            </a:lvl9pPr>
          </a:lstStyle>
          <a:p/>
        </p:txBody>
      </p:sp>
      <p:sp>
        <p:nvSpPr>
          <p:cNvPr id="2733" name="Google Shape;2733;p38"/>
          <p:cNvSpPr txBox="1"/>
          <p:nvPr>
            <p:ph idx="2" type="body"/>
          </p:nvPr>
        </p:nvSpPr>
        <p:spPr>
          <a:xfrm>
            <a:off x="1812726" y="2270968"/>
            <a:ext cx="5518547" cy="323850"/>
          </a:xfrm>
          <a:prstGeom prst="rect">
            <a:avLst/>
          </a:prstGeom>
          <a:noFill/>
          <a:ln>
            <a:noFill/>
          </a:ln>
        </p:spPr>
        <p:txBody>
          <a:bodyPr anchorCtr="0" anchor="ctr" bIns="26775" lIns="26775" spcFirstLastPara="1" rIns="26775" wrap="square" tIns="26775">
            <a:spAutoFit/>
          </a:bodyPr>
          <a:lstStyle>
            <a:lvl1pPr indent="-228600" lvl="0" marL="457200" algn="ctr">
              <a:lnSpc>
                <a:spcPct val="100000"/>
              </a:lnSpc>
              <a:spcBef>
                <a:spcPts val="0"/>
              </a:spcBef>
              <a:spcAft>
                <a:spcPts val="0"/>
              </a:spcAft>
              <a:buClr>
                <a:srgbClr val="FFFFFF"/>
              </a:buClr>
              <a:buSzPts val="1700"/>
              <a:buFont typeface="Helvetica Neue"/>
              <a:buNone/>
              <a:defRPr sz="1700">
                <a:latin typeface="Helvetica Neue"/>
                <a:ea typeface="Helvetica Neue"/>
                <a:cs typeface="Helvetica Neue"/>
                <a:sym typeface="Helvetica Neue"/>
              </a:defRPr>
            </a:lvl1pPr>
            <a:lvl2pPr indent="-292100" lvl="1" marL="914400" algn="l">
              <a:lnSpc>
                <a:spcPct val="100000"/>
              </a:lnSpc>
              <a:spcBef>
                <a:spcPts val="2200"/>
              </a:spcBef>
              <a:spcAft>
                <a:spcPts val="0"/>
              </a:spcAft>
              <a:buSzPts val="1000"/>
              <a:buChar char="•"/>
              <a:defRPr/>
            </a:lvl2pPr>
            <a:lvl3pPr indent="-292100" lvl="2" marL="1371600" algn="l">
              <a:lnSpc>
                <a:spcPct val="100000"/>
              </a:lnSpc>
              <a:spcBef>
                <a:spcPts val="2200"/>
              </a:spcBef>
              <a:spcAft>
                <a:spcPts val="0"/>
              </a:spcAft>
              <a:buSzPts val="1000"/>
              <a:buChar char="•"/>
              <a:defRPr/>
            </a:lvl3pPr>
            <a:lvl4pPr indent="-292100" lvl="3" marL="1828800" algn="l">
              <a:lnSpc>
                <a:spcPct val="100000"/>
              </a:lnSpc>
              <a:spcBef>
                <a:spcPts val="2200"/>
              </a:spcBef>
              <a:spcAft>
                <a:spcPts val="0"/>
              </a:spcAft>
              <a:buSzPts val="1000"/>
              <a:buChar char="•"/>
              <a:defRPr/>
            </a:lvl4pPr>
            <a:lvl5pPr indent="-292100" lvl="4" marL="2286000" algn="l">
              <a:lnSpc>
                <a:spcPct val="100000"/>
              </a:lnSpc>
              <a:spcBef>
                <a:spcPts val="2200"/>
              </a:spcBef>
              <a:spcAft>
                <a:spcPts val="0"/>
              </a:spcAft>
              <a:buSzPts val="1000"/>
              <a:buChar char="•"/>
              <a:defRPr/>
            </a:lvl5pPr>
            <a:lvl6pPr indent="-292100" lvl="5" marL="2743200" algn="l">
              <a:lnSpc>
                <a:spcPct val="100000"/>
              </a:lnSpc>
              <a:spcBef>
                <a:spcPts val="2200"/>
              </a:spcBef>
              <a:spcAft>
                <a:spcPts val="0"/>
              </a:spcAft>
              <a:buSzPts val="1000"/>
              <a:buChar char="•"/>
              <a:defRPr/>
            </a:lvl6pPr>
            <a:lvl7pPr indent="-292100" lvl="6" marL="3200400" algn="l">
              <a:lnSpc>
                <a:spcPct val="100000"/>
              </a:lnSpc>
              <a:spcBef>
                <a:spcPts val="2200"/>
              </a:spcBef>
              <a:spcAft>
                <a:spcPts val="0"/>
              </a:spcAft>
              <a:buSzPts val="1000"/>
              <a:buChar char="•"/>
              <a:defRPr/>
            </a:lvl7pPr>
            <a:lvl8pPr indent="-292100" lvl="7" marL="3657600" algn="l">
              <a:lnSpc>
                <a:spcPct val="100000"/>
              </a:lnSpc>
              <a:spcBef>
                <a:spcPts val="2200"/>
              </a:spcBef>
              <a:spcAft>
                <a:spcPts val="0"/>
              </a:spcAft>
              <a:buSzPts val="1000"/>
              <a:buChar char="•"/>
              <a:defRPr/>
            </a:lvl8pPr>
            <a:lvl9pPr indent="-292100" lvl="8" marL="4114800" algn="l">
              <a:lnSpc>
                <a:spcPct val="100000"/>
              </a:lnSpc>
              <a:spcBef>
                <a:spcPts val="2200"/>
              </a:spcBef>
              <a:spcAft>
                <a:spcPts val="0"/>
              </a:spcAft>
              <a:buSzPts val="1000"/>
              <a:buChar char="•"/>
              <a:defRPr/>
            </a:lvl9pPr>
          </a:lstStyle>
          <a:p/>
        </p:txBody>
      </p:sp>
      <p:sp>
        <p:nvSpPr>
          <p:cNvPr id="2734" name="Google Shape;2734;p38"/>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spAutoFit/>
          </a:bodyPr>
          <a:lstStyle>
            <a:lvl1pPr indent="0" lvl="0"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1pPr>
            <a:lvl2pPr indent="0" lvl="1"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2pPr>
            <a:lvl3pPr indent="0" lvl="2"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3pPr>
            <a:lvl4pPr indent="0" lvl="3"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4pPr>
            <a:lvl5pPr indent="0" lvl="4"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5pPr>
            <a:lvl6pPr indent="0" lvl="5"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6pPr>
            <a:lvl7pPr indent="0" lvl="6"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7pPr>
            <a:lvl8pPr indent="0" lvl="7"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8pPr>
            <a:lvl9pPr indent="0" lvl="8"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2735" name="Shape 2735"/>
        <p:cNvGrpSpPr/>
        <p:nvPr/>
      </p:nvGrpSpPr>
      <p:grpSpPr>
        <a:xfrm>
          <a:off x="0" y="0"/>
          <a:ext cx="0" cy="0"/>
          <a:chOff x="0" y="0"/>
          <a:chExt cx="0" cy="0"/>
        </a:xfrm>
      </p:grpSpPr>
      <p:sp>
        <p:nvSpPr>
          <p:cNvPr id="2736" name="Google Shape;2736;p39"/>
          <p:cNvSpPr/>
          <p:nvPr>
            <p:ph idx="2" type="pic"/>
          </p:nvPr>
        </p:nvSpPr>
        <p:spPr>
          <a:xfrm>
            <a:off x="652778" y="-6698"/>
            <a:ext cx="8728476" cy="5818984"/>
          </a:xfrm>
          <a:prstGeom prst="rect">
            <a:avLst/>
          </a:prstGeom>
          <a:noFill/>
          <a:ln>
            <a:noFill/>
          </a:ln>
        </p:spPr>
      </p:sp>
      <p:sp>
        <p:nvSpPr>
          <p:cNvPr id="2737" name="Google Shape;2737;p39"/>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spAutoFit/>
          </a:bodyPr>
          <a:lstStyle>
            <a:lvl1pPr indent="0" lvl="0"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1pPr>
            <a:lvl2pPr indent="0" lvl="1"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2pPr>
            <a:lvl3pPr indent="0" lvl="2"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3pPr>
            <a:lvl4pPr indent="0" lvl="3"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4pPr>
            <a:lvl5pPr indent="0" lvl="4"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5pPr>
            <a:lvl6pPr indent="0" lvl="5"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6pPr>
            <a:lvl7pPr indent="0" lvl="6"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7pPr>
            <a:lvl8pPr indent="0" lvl="7"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8pPr>
            <a:lvl9pPr indent="0" lvl="8"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38" name="Shape 2738"/>
        <p:cNvGrpSpPr/>
        <p:nvPr/>
      </p:nvGrpSpPr>
      <p:grpSpPr>
        <a:xfrm>
          <a:off x="0" y="0"/>
          <a:ext cx="0" cy="0"/>
          <a:chOff x="0" y="0"/>
          <a:chExt cx="0" cy="0"/>
        </a:xfrm>
      </p:grpSpPr>
      <p:sp>
        <p:nvSpPr>
          <p:cNvPr id="2739" name="Google Shape;2739;p40"/>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spAutoFit/>
          </a:bodyPr>
          <a:lstStyle>
            <a:lvl1pPr indent="0" lvl="0"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1pPr>
            <a:lvl2pPr indent="0" lvl="1"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2pPr>
            <a:lvl3pPr indent="0" lvl="2"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3pPr>
            <a:lvl4pPr indent="0" lvl="3"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4pPr>
            <a:lvl5pPr indent="0" lvl="4"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5pPr>
            <a:lvl6pPr indent="0" lvl="5"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6pPr>
            <a:lvl7pPr indent="0" lvl="6"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7pPr>
            <a:lvl8pPr indent="0" lvl="7"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8pPr>
            <a:lvl9pPr indent="0" lvl="8" marL="0" algn="ctr">
              <a:lnSpc>
                <a:spcPct val="100000"/>
              </a:lnSpc>
              <a:spcBef>
                <a:spcPts val="0"/>
              </a:spcBef>
              <a:spcAft>
                <a:spcPts val="0"/>
              </a:spcAft>
              <a:buClr>
                <a:srgbClr val="FFFFFF"/>
              </a:buClr>
              <a:buSzPts val="800"/>
              <a:buFont typeface="Helvetica Neue"/>
              <a:buNone/>
              <a:defRPr b="0" sz="800">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02">
  <p:cSld name="CUSTOM_17">
    <p:spTree>
      <p:nvGrpSpPr>
        <p:cNvPr id="346" name="Shape 346"/>
        <p:cNvGrpSpPr/>
        <p:nvPr/>
      </p:nvGrpSpPr>
      <p:grpSpPr>
        <a:xfrm>
          <a:off x="0" y="0"/>
          <a:ext cx="0" cy="0"/>
          <a:chOff x="0" y="0"/>
          <a:chExt cx="0" cy="0"/>
        </a:xfrm>
      </p:grpSpPr>
      <p:sp>
        <p:nvSpPr>
          <p:cNvPr id="347" name="Google Shape;347;p5"/>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8" name="Google Shape;348;p5"/>
          <p:cNvGrpSpPr/>
          <p:nvPr/>
        </p:nvGrpSpPr>
        <p:grpSpPr>
          <a:xfrm flipH="1">
            <a:off x="8455132" y="4384174"/>
            <a:ext cx="414009" cy="454583"/>
            <a:chOff x="1693693" y="-2602979"/>
            <a:chExt cx="509674" cy="559624"/>
          </a:xfrm>
        </p:grpSpPr>
        <p:sp>
          <p:nvSpPr>
            <p:cNvPr id="349" name="Google Shape;349;p5"/>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 name="Google Shape;358;p5"/>
          <p:cNvGrpSpPr/>
          <p:nvPr/>
        </p:nvGrpSpPr>
        <p:grpSpPr>
          <a:xfrm flipH="1">
            <a:off x="8276597" y="4446806"/>
            <a:ext cx="104738" cy="104738"/>
            <a:chOff x="794923" y="2795124"/>
            <a:chExt cx="128941" cy="128941"/>
          </a:xfrm>
        </p:grpSpPr>
        <p:sp>
          <p:nvSpPr>
            <p:cNvPr id="359" name="Google Shape;359;p5"/>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 name="Google Shape;361;p5"/>
          <p:cNvGrpSpPr/>
          <p:nvPr/>
        </p:nvGrpSpPr>
        <p:grpSpPr>
          <a:xfrm>
            <a:off x="8314580" y="3559006"/>
            <a:ext cx="544663" cy="547106"/>
            <a:chOff x="1889565" y="-3382437"/>
            <a:chExt cx="670520" cy="673527"/>
          </a:xfrm>
        </p:grpSpPr>
        <p:sp>
          <p:nvSpPr>
            <p:cNvPr id="362" name="Google Shape;362;p5"/>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 name="Google Shape;367;p5"/>
          <p:cNvGrpSpPr/>
          <p:nvPr/>
        </p:nvGrpSpPr>
        <p:grpSpPr>
          <a:xfrm>
            <a:off x="8619589" y="3304544"/>
            <a:ext cx="157498" cy="158302"/>
            <a:chOff x="3407917" y="-1400250"/>
            <a:chExt cx="193891" cy="194881"/>
          </a:xfrm>
        </p:grpSpPr>
        <p:sp>
          <p:nvSpPr>
            <p:cNvPr id="368" name="Google Shape;368;p5"/>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6" name="Google Shape;376;p5"/>
          <p:cNvGrpSpPr/>
          <p:nvPr/>
        </p:nvGrpSpPr>
        <p:grpSpPr>
          <a:xfrm rot="1420089">
            <a:off x="7749849" y="4096441"/>
            <a:ext cx="677828" cy="709497"/>
            <a:chOff x="3153626" y="-2653955"/>
            <a:chExt cx="834426" cy="873411"/>
          </a:xfrm>
        </p:grpSpPr>
        <p:sp>
          <p:nvSpPr>
            <p:cNvPr id="377" name="Google Shape;377;p5"/>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4" name="Google Shape;384;p5"/>
          <p:cNvGrpSpPr/>
          <p:nvPr/>
        </p:nvGrpSpPr>
        <p:grpSpPr>
          <a:xfrm>
            <a:off x="7393987" y="4662313"/>
            <a:ext cx="185914" cy="236257"/>
            <a:chOff x="2079424" y="521748"/>
            <a:chExt cx="228873" cy="290850"/>
          </a:xfrm>
        </p:grpSpPr>
        <p:sp>
          <p:nvSpPr>
            <p:cNvPr id="385" name="Google Shape;385;p5"/>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8" name="Google Shape;388;p5"/>
          <p:cNvGrpSpPr/>
          <p:nvPr/>
        </p:nvGrpSpPr>
        <p:grpSpPr>
          <a:xfrm>
            <a:off x="8276592" y="385750"/>
            <a:ext cx="308365" cy="307515"/>
            <a:chOff x="2601030" y="2721166"/>
            <a:chExt cx="358773" cy="357783"/>
          </a:xfrm>
        </p:grpSpPr>
        <p:sp>
          <p:nvSpPr>
            <p:cNvPr id="389" name="Google Shape;389;p5"/>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7" name="Google Shape;397;p5"/>
          <p:cNvSpPr txBox="1"/>
          <p:nvPr>
            <p:ph idx="1" type="body"/>
          </p:nvPr>
        </p:nvSpPr>
        <p:spPr>
          <a:xfrm>
            <a:off x="1025400" y="1697250"/>
            <a:ext cx="6673500" cy="22062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Clr>
                <a:schemeClr val="accent3"/>
              </a:buClr>
              <a:buSzPts val="1600"/>
              <a:buFont typeface="Nunito"/>
              <a:buChar char="●"/>
              <a:defRPr sz="1600">
                <a:latin typeface="Nunito"/>
                <a:ea typeface="Nunito"/>
                <a:cs typeface="Nunito"/>
                <a:sym typeface="Nunito"/>
              </a:defRPr>
            </a:lvl1pPr>
            <a:lvl2pPr indent="-330200" lvl="1" marL="914400" algn="l">
              <a:lnSpc>
                <a:spcPct val="100000"/>
              </a:lnSpc>
              <a:spcBef>
                <a:spcPts val="0"/>
              </a:spcBef>
              <a:spcAft>
                <a:spcPts val="0"/>
              </a:spcAft>
              <a:buSzPts val="1600"/>
              <a:buFont typeface="Nunito"/>
              <a:buChar char="○"/>
              <a:defRPr sz="1600">
                <a:latin typeface="Nunito"/>
                <a:ea typeface="Nunito"/>
                <a:cs typeface="Nunito"/>
                <a:sym typeface="Nunito"/>
              </a:defRPr>
            </a:lvl2pPr>
            <a:lvl3pPr indent="-330200" lvl="2" marL="1371600" algn="l">
              <a:lnSpc>
                <a:spcPct val="100000"/>
              </a:lnSpc>
              <a:spcBef>
                <a:spcPts val="1600"/>
              </a:spcBef>
              <a:spcAft>
                <a:spcPts val="0"/>
              </a:spcAft>
              <a:buSzPts val="1600"/>
              <a:buFont typeface="Nunito"/>
              <a:buChar char="■"/>
              <a:defRPr sz="1600">
                <a:latin typeface="Nunito"/>
                <a:ea typeface="Nunito"/>
                <a:cs typeface="Nunito"/>
                <a:sym typeface="Nunito"/>
              </a:defRPr>
            </a:lvl3pPr>
            <a:lvl4pPr indent="-330200" lvl="3" marL="1828800" algn="l">
              <a:lnSpc>
                <a:spcPct val="100000"/>
              </a:lnSpc>
              <a:spcBef>
                <a:spcPts val="1600"/>
              </a:spcBef>
              <a:spcAft>
                <a:spcPts val="0"/>
              </a:spcAft>
              <a:buSzPts val="1600"/>
              <a:buFont typeface="Nunito"/>
              <a:buChar char="●"/>
              <a:defRPr sz="1600">
                <a:latin typeface="Nunito"/>
                <a:ea typeface="Nunito"/>
                <a:cs typeface="Nunito"/>
                <a:sym typeface="Nunito"/>
              </a:defRPr>
            </a:lvl4pPr>
            <a:lvl5pPr indent="-330200" lvl="4" marL="2286000" algn="l">
              <a:lnSpc>
                <a:spcPct val="100000"/>
              </a:lnSpc>
              <a:spcBef>
                <a:spcPts val="1600"/>
              </a:spcBef>
              <a:spcAft>
                <a:spcPts val="0"/>
              </a:spcAft>
              <a:buSzPts val="1600"/>
              <a:buFont typeface="Nunito"/>
              <a:buChar char="○"/>
              <a:defRPr sz="1600">
                <a:latin typeface="Nunito"/>
                <a:ea typeface="Nunito"/>
                <a:cs typeface="Nunito"/>
                <a:sym typeface="Nunito"/>
              </a:defRPr>
            </a:lvl5pPr>
            <a:lvl6pPr indent="-330200" lvl="5" marL="2743200" algn="l">
              <a:lnSpc>
                <a:spcPct val="100000"/>
              </a:lnSpc>
              <a:spcBef>
                <a:spcPts val="1600"/>
              </a:spcBef>
              <a:spcAft>
                <a:spcPts val="0"/>
              </a:spcAft>
              <a:buSzPts val="1600"/>
              <a:buFont typeface="Nunito"/>
              <a:buChar char="■"/>
              <a:defRPr sz="1600">
                <a:latin typeface="Nunito"/>
                <a:ea typeface="Nunito"/>
                <a:cs typeface="Nunito"/>
                <a:sym typeface="Nunito"/>
              </a:defRPr>
            </a:lvl6pPr>
            <a:lvl7pPr indent="-330200" lvl="6" marL="3200400" algn="l">
              <a:lnSpc>
                <a:spcPct val="100000"/>
              </a:lnSpc>
              <a:spcBef>
                <a:spcPts val="1600"/>
              </a:spcBef>
              <a:spcAft>
                <a:spcPts val="0"/>
              </a:spcAft>
              <a:buSzPts val="1600"/>
              <a:buFont typeface="Nunito"/>
              <a:buChar char="●"/>
              <a:defRPr sz="1600">
                <a:latin typeface="Nunito"/>
                <a:ea typeface="Nunito"/>
                <a:cs typeface="Nunito"/>
                <a:sym typeface="Nunito"/>
              </a:defRPr>
            </a:lvl7pPr>
            <a:lvl8pPr indent="-330200" lvl="7" marL="3657600" algn="l">
              <a:lnSpc>
                <a:spcPct val="100000"/>
              </a:lnSpc>
              <a:spcBef>
                <a:spcPts val="1600"/>
              </a:spcBef>
              <a:spcAft>
                <a:spcPts val="0"/>
              </a:spcAft>
              <a:buSzPts val="1600"/>
              <a:buFont typeface="Nunito"/>
              <a:buChar char="○"/>
              <a:defRPr sz="1600">
                <a:latin typeface="Nunito"/>
                <a:ea typeface="Nunito"/>
                <a:cs typeface="Nunito"/>
                <a:sym typeface="Nunito"/>
              </a:defRPr>
            </a:lvl8pPr>
            <a:lvl9pPr indent="-330200" lvl="8" marL="4114800" algn="l">
              <a:lnSpc>
                <a:spcPct val="100000"/>
              </a:lnSpc>
              <a:spcBef>
                <a:spcPts val="1600"/>
              </a:spcBef>
              <a:spcAft>
                <a:spcPts val="1600"/>
              </a:spcAft>
              <a:buSzPts val="1600"/>
              <a:buFont typeface="Nunito"/>
              <a:buChar char="■"/>
              <a:defRPr sz="1600">
                <a:latin typeface="Nunito"/>
                <a:ea typeface="Nunito"/>
                <a:cs typeface="Nunito"/>
                <a:sym typeface="Nunito"/>
              </a:defRPr>
            </a:lvl9pPr>
          </a:lstStyle>
          <a:p/>
        </p:txBody>
      </p:sp>
      <p:grpSp>
        <p:nvGrpSpPr>
          <p:cNvPr id="398" name="Google Shape;398;p5"/>
          <p:cNvGrpSpPr/>
          <p:nvPr/>
        </p:nvGrpSpPr>
        <p:grpSpPr>
          <a:xfrm>
            <a:off x="381602" y="3967972"/>
            <a:ext cx="576312" cy="578897"/>
            <a:chOff x="1889565" y="-3382437"/>
            <a:chExt cx="670520" cy="673527"/>
          </a:xfrm>
        </p:grpSpPr>
        <p:sp>
          <p:nvSpPr>
            <p:cNvPr id="399" name="Google Shape;399;p5"/>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4" name="Google Shape;404;p5"/>
          <p:cNvGrpSpPr/>
          <p:nvPr/>
        </p:nvGrpSpPr>
        <p:grpSpPr>
          <a:xfrm>
            <a:off x="328714" y="3640602"/>
            <a:ext cx="196716" cy="249985"/>
            <a:chOff x="2079424" y="521748"/>
            <a:chExt cx="228873" cy="290850"/>
          </a:xfrm>
        </p:grpSpPr>
        <p:sp>
          <p:nvSpPr>
            <p:cNvPr id="405" name="Google Shape;405;p5"/>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8" name="Google Shape;408;p5"/>
          <p:cNvGrpSpPr/>
          <p:nvPr/>
        </p:nvGrpSpPr>
        <p:grpSpPr>
          <a:xfrm rot="-5400000">
            <a:off x="718775" y="4327838"/>
            <a:ext cx="479293" cy="479293"/>
            <a:chOff x="3560335" y="-646412"/>
            <a:chExt cx="557642" cy="557642"/>
          </a:xfrm>
        </p:grpSpPr>
        <p:sp>
          <p:nvSpPr>
            <p:cNvPr id="409" name="Google Shape;409;p5"/>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5"/>
          <p:cNvSpPr/>
          <p:nvPr/>
        </p:nvSpPr>
        <p:spPr>
          <a:xfrm>
            <a:off x="224620" y="3495741"/>
            <a:ext cx="78176" cy="79058"/>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5"/>
          <p:cNvGrpSpPr/>
          <p:nvPr/>
        </p:nvGrpSpPr>
        <p:grpSpPr>
          <a:xfrm>
            <a:off x="1265961" y="4699518"/>
            <a:ext cx="110824" cy="110824"/>
            <a:chOff x="794923" y="2795124"/>
            <a:chExt cx="128941" cy="128941"/>
          </a:xfrm>
        </p:grpSpPr>
        <p:sp>
          <p:nvSpPr>
            <p:cNvPr id="420" name="Google Shape;420;p5"/>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 name="Google Shape;422;p5"/>
          <p:cNvGrpSpPr/>
          <p:nvPr/>
        </p:nvGrpSpPr>
        <p:grpSpPr>
          <a:xfrm>
            <a:off x="328874" y="4548080"/>
            <a:ext cx="110824" cy="110824"/>
            <a:chOff x="794923" y="2795124"/>
            <a:chExt cx="128941" cy="128941"/>
          </a:xfrm>
        </p:grpSpPr>
        <p:sp>
          <p:nvSpPr>
            <p:cNvPr id="423" name="Google Shape;423;p5"/>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 name="Google Shape;425;p5"/>
          <p:cNvGrpSpPr/>
          <p:nvPr/>
        </p:nvGrpSpPr>
        <p:grpSpPr>
          <a:xfrm>
            <a:off x="559042" y="385750"/>
            <a:ext cx="308365" cy="307515"/>
            <a:chOff x="2601030" y="2721166"/>
            <a:chExt cx="358773" cy="357783"/>
          </a:xfrm>
        </p:grpSpPr>
        <p:sp>
          <p:nvSpPr>
            <p:cNvPr id="426" name="Google Shape;426;p5"/>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5"/>
          <p:cNvSpPr txBox="1"/>
          <p:nvPr>
            <p:ph type="title"/>
          </p:nvPr>
        </p:nvSpPr>
        <p:spPr>
          <a:xfrm>
            <a:off x="993600" y="539500"/>
            <a:ext cx="71568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4000">
                <a:solidFill>
                  <a:schemeClr val="accent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5" name="Shape 435"/>
        <p:cNvGrpSpPr/>
        <p:nvPr/>
      </p:nvGrpSpPr>
      <p:grpSpPr>
        <a:xfrm>
          <a:off x="0" y="0"/>
          <a:ext cx="0" cy="0"/>
          <a:chOff x="0" y="0"/>
          <a:chExt cx="0" cy="0"/>
        </a:xfrm>
      </p:grpSpPr>
      <p:sp>
        <p:nvSpPr>
          <p:cNvPr id="436" name="Google Shape;436;p6"/>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
          <p:cNvSpPr txBox="1"/>
          <p:nvPr>
            <p:ph type="title"/>
          </p:nvPr>
        </p:nvSpPr>
        <p:spPr>
          <a:xfrm>
            <a:off x="2620950" y="539500"/>
            <a:ext cx="39021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2800"/>
              <a:buNone/>
              <a:defRPr sz="4000">
                <a:solidFill>
                  <a:schemeClr val="accent2"/>
                </a:solidFill>
                <a:latin typeface="Montserrat"/>
                <a:ea typeface="Montserrat"/>
                <a:cs typeface="Montserrat"/>
                <a:sym typeface="Montserrat"/>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p:txBody>
      </p:sp>
      <p:sp>
        <p:nvSpPr>
          <p:cNvPr id="438" name="Google Shape;438;p6"/>
          <p:cNvSpPr txBox="1"/>
          <p:nvPr>
            <p:ph idx="1" type="subTitle"/>
          </p:nvPr>
        </p:nvSpPr>
        <p:spPr>
          <a:xfrm>
            <a:off x="2261250" y="2010450"/>
            <a:ext cx="4621500" cy="14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Nunito"/>
              <a:buNone/>
              <a:defRPr sz="1600">
                <a:solidFill>
                  <a:schemeClr val="lt1"/>
                </a:solidFill>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grpSp>
        <p:nvGrpSpPr>
          <p:cNvPr id="439" name="Google Shape;439;p6"/>
          <p:cNvGrpSpPr/>
          <p:nvPr/>
        </p:nvGrpSpPr>
        <p:grpSpPr>
          <a:xfrm flipH="1" rot="-1800071">
            <a:off x="773382" y="4024350"/>
            <a:ext cx="717247" cy="750758"/>
            <a:chOff x="3153626" y="-2653955"/>
            <a:chExt cx="834426" cy="873411"/>
          </a:xfrm>
        </p:grpSpPr>
        <p:sp>
          <p:nvSpPr>
            <p:cNvPr id="440" name="Google Shape;440;p6"/>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7" name="Google Shape;447;p6"/>
          <p:cNvSpPr/>
          <p:nvPr/>
        </p:nvSpPr>
        <p:spPr>
          <a:xfrm flipH="1">
            <a:off x="1588191" y="4762313"/>
            <a:ext cx="78176" cy="79058"/>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p6"/>
          <p:cNvGrpSpPr/>
          <p:nvPr/>
        </p:nvGrpSpPr>
        <p:grpSpPr>
          <a:xfrm flipH="1">
            <a:off x="341096" y="2984425"/>
            <a:ext cx="166649" cy="167501"/>
            <a:chOff x="3407917" y="-1400250"/>
            <a:chExt cx="193891" cy="194881"/>
          </a:xfrm>
        </p:grpSpPr>
        <p:sp>
          <p:nvSpPr>
            <p:cNvPr id="449" name="Google Shape;449;p6"/>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p6"/>
          <p:cNvGrpSpPr/>
          <p:nvPr/>
        </p:nvGrpSpPr>
        <p:grpSpPr>
          <a:xfrm flipH="1">
            <a:off x="283732" y="4226109"/>
            <a:ext cx="576312" cy="578897"/>
            <a:chOff x="1889565" y="-3382437"/>
            <a:chExt cx="670520" cy="673527"/>
          </a:xfrm>
        </p:grpSpPr>
        <p:sp>
          <p:nvSpPr>
            <p:cNvPr id="458" name="Google Shape;458;p6"/>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3" name="Google Shape;463;p6"/>
          <p:cNvGrpSpPr/>
          <p:nvPr/>
        </p:nvGrpSpPr>
        <p:grpSpPr>
          <a:xfrm flipH="1">
            <a:off x="323277" y="3668840"/>
            <a:ext cx="202705" cy="497323"/>
            <a:chOff x="6219428" y="3871144"/>
            <a:chExt cx="235841" cy="578619"/>
          </a:xfrm>
        </p:grpSpPr>
        <p:sp>
          <p:nvSpPr>
            <p:cNvPr id="464" name="Google Shape;464;p6"/>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 name="Google Shape;467;p6"/>
          <p:cNvGrpSpPr/>
          <p:nvPr/>
        </p:nvGrpSpPr>
        <p:grpSpPr>
          <a:xfrm flipH="1">
            <a:off x="561515" y="3449184"/>
            <a:ext cx="196716" cy="249985"/>
            <a:chOff x="2079424" y="521748"/>
            <a:chExt cx="228873" cy="290850"/>
          </a:xfrm>
        </p:grpSpPr>
        <p:sp>
          <p:nvSpPr>
            <p:cNvPr id="468" name="Google Shape;468;p6"/>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Google Shape;471;p6"/>
          <p:cNvGrpSpPr/>
          <p:nvPr/>
        </p:nvGrpSpPr>
        <p:grpSpPr>
          <a:xfrm flipH="1">
            <a:off x="899296" y="3754604"/>
            <a:ext cx="110824" cy="110824"/>
            <a:chOff x="794923" y="2795124"/>
            <a:chExt cx="128941" cy="128941"/>
          </a:xfrm>
        </p:grpSpPr>
        <p:sp>
          <p:nvSpPr>
            <p:cNvPr id="472" name="Google Shape;472;p6"/>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4" name="Google Shape;474;p6"/>
          <p:cNvGrpSpPr/>
          <p:nvPr/>
        </p:nvGrpSpPr>
        <p:grpSpPr>
          <a:xfrm>
            <a:off x="559042" y="385750"/>
            <a:ext cx="308365" cy="307515"/>
            <a:chOff x="2601030" y="2721166"/>
            <a:chExt cx="358773" cy="357783"/>
          </a:xfrm>
        </p:grpSpPr>
        <p:sp>
          <p:nvSpPr>
            <p:cNvPr id="475" name="Google Shape;475;p6"/>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 name="Google Shape;483;p6"/>
          <p:cNvGrpSpPr/>
          <p:nvPr/>
        </p:nvGrpSpPr>
        <p:grpSpPr>
          <a:xfrm flipH="1">
            <a:off x="8390761" y="209486"/>
            <a:ext cx="330676" cy="507632"/>
            <a:chOff x="1603769" y="107044"/>
            <a:chExt cx="384731" cy="590613"/>
          </a:xfrm>
        </p:grpSpPr>
        <p:sp>
          <p:nvSpPr>
            <p:cNvPr id="484" name="Google Shape;484;p6"/>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1" name="Google Shape;491;p6"/>
          <p:cNvSpPr/>
          <p:nvPr/>
        </p:nvSpPr>
        <p:spPr>
          <a:xfrm flipH="1">
            <a:off x="7778194" y="195263"/>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lt1"/>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2" name="Google Shape;492;p6"/>
          <p:cNvGrpSpPr/>
          <p:nvPr/>
        </p:nvGrpSpPr>
        <p:grpSpPr>
          <a:xfrm flipH="1" rot="10800000">
            <a:off x="8248139" y="1235570"/>
            <a:ext cx="606382" cy="616689"/>
            <a:chOff x="3027518" y="-1395725"/>
            <a:chExt cx="705506" cy="717497"/>
          </a:xfrm>
        </p:grpSpPr>
        <p:sp>
          <p:nvSpPr>
            <p:cNvPr id="493" name="Google Shape;493;p6"/>
            <p:cNvSpPr/>
            <p:nvPr/>
          </p:nvSpPr>
          <p:spPr>
            <a:xfrm>
              <a:off x="3027518" y="-1395725"/>
              <a:ext cx="705506" cy="717497"/>
            </a:xfrm>
            <a:custGeom>
              <a:rect b="b" l="l" r="r" t="t"/>
              <a:pathLst>
                <a:path extrusionOk="0" fill="none" h="19565" w="19238">
                  <a:moveTo>
                    <a:pt x="19237" y="0"/>
                  </a:moveTo>
                  <a:lnTo>
                    <a:pt x="19237" y="19237"/>
                  </a:lnTo>
                  <a:lnTo>
                    <a:pt x="0" y="19564"/>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
            <p:cNvSpPr/>
            <p:nvPr/>
          </p:nvSpPr>
          <p:spPr>
            <a:xfrm>
              <a:off x="3298315" y="-1144915"/>
              <a:ext cx="339771" cy="345785"/>
            </a:xfrm>
            <a:custGeom>
              <a:rect b="b" l="l" r="r" t="t"/>
              <a:pathLst>
                <a:path extrusionOk="0" fill="none" h="9429" w="9265">
                  <a:moveTo>
                    <a:pt x="9265" y="1"/>
                  </a:moveTo>
                  <a:lnTo>
                    <a:pt x="9265" y="9265"/>
                  </a:lnTo>
                  <a:lnTo>
                    <a:pt x="1" y="9428"/>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
            <p:cNvSpPr/>
            <p:nvPr/>
          </p:nvSpPr>
          <p:spPr>
            <a:xfrm>
              <a:off x="3182390" y="-740223"/>
              <a:ext cx="37" cy="55999"/>
            </a:xfrm>
            <a:custGeom>
              <a:rect b="b" l="l" r="r" t="t"/>
              <a:pathLst>
                <a:path extrusionOk="0" fill="none" h="1527" w="1">
                  <a:moveTo>
                    <a:pt x="1" y="1527"/>
                  </a:moveTo>
                  <a:lnTo>
                    <a:pt x="1"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
            <p:cNvSpPr/>
            <p:nvPr/>
          </p:nvSpPr>
          <p:spPr>
            <a:xfrm>
              <a:off x="3260358" y="-741214"/>
              <a:ext cx="37" cy="55009"/>
            </a:xfrm>
            <a:custGeom>
              <a:rect b="b" l="l" r="r" t="t"/>
              <a:pathLst>
                <a:path extrusionOk="0" fill="none" h="1500" w="1">
                  <a:moveTo>
                    <a:pt x="0" y="1499"/>
                  </a:moveTo>
                  <a:lnTo>
                    <a:pt x="0"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
            <p:cNvSpPr/>
            <p:nvPr/>
          </p:nvSpPr>
          <p:spPr>
            <a:xfrm>
              <a:off x="3339279" y="-742204"/>
              <a:ext cx="37" cy="55009"/>
            </a:xfrm>
            <a:custGeom>
              <a:rect b="b" l="l" r="r" t="t"/>
              <a:pathLst>
                <a:path extrusionOk="0" fill="none" h="1500" w="1">
                  <a:moveTo>
                    <a:pt x="1" y="1499"/>
                  </a:moveTo>
                  <a:lnTo>
                    <a:pt x="1"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
            <p:cNvSpPr/>
            <p:nvPr/>
          </p:nvSpPr>
          <p:spPr>
            <a:xfrm>
              <a:off x="3417247" y="-744221"/>
              <a:ext cx="37" cy="55999"/>
            </a:xfrm>
            <a:custGeom>
              <a:rect b="b" l="l" r="r" t="t"/>
              <a:pathLst>
                <a:path extrusionOk="0" fill="none" h="1527" w="1">
                  <a:moveTo>
                    <a:pt x="0" y="1527"/>
                  </a:moveTo>
                  <a:lnTo>
                    <a:pt x="0"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
            <p:cNvSpPr/>
            <p:nvPr/>
          </p:nvSpPr>
          <p:spPr>
            <a:xfrm>
              <a:off x="3496168" y="-745211"/>
              <a:ext cx="37" cy="55009"/>
            </a:xfrm>
            <a:custGeom>
              <a:rect b="b" l="l" r="r" t="t"/>
              <a:pathLst>
                <a:path extrusionOk="0" fill="none" h="1500" w="1">
                  <a:moveTo>
                    <a:pt x="1" y="1499"/>
                  </a:moveTo>
                  <a:lnTo>
                    <a:pt x="1"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
            <p:cNvSpPr/>
            <p:nvPr/>
          </p:nvSpPr>
          <p:spPr>
            <a:xfrm>
              <a:off x="3574099" y="-747191"/>
              <a:ext cx="37" cy="55999"/>
            </a:xfrm>
            <a:custGeom>
              <a:rect b="b" l="l" r="r" t="t"/>
              <a:pathLst>
                <a:path extrusionOk="0" fill="none" h="1527" w="1">
                  <a:moveTo>
                    <a:pt x="1" y="1526"/>
                  </a:moveTo>
                  <a:lnTo>
                    <a:pt x="1"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
            <p:cNvSpPr/>
            <p:nvPr/>
          </p:nvSpPr>
          <p:spPr>
            <a:xfrm>
              <a:off x="3653057" y="-748181"/>
              <a:ext cx="37" cy="55962"/>
            </a:xfrm>
            <a:custGeom>
              <a:rect b="b" l="l" r="r" t="t"/>
              <a:pathLst>
                <a:path extrusionOk="0" fill="none" h="1526" w="1">
                  <a:moveTo>
                    <a:pt x="1" y="1526"/>
                  </a:moveTo>
                  <a:lnTo>
                    <a:pt x="1"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2" name="Google Shape;502;p6"/>
          <p:cNvGrpSpPr/>
          <p:nvPr/>
        </p:nvGrpSpPr>
        <p:grpSpPr>
          <a:xfrm flipH="1">
            <a:off x="7219801" y="259154"/>
            <a:ext cx="158924" cy="202737"/>
            <a:chOff x="2947570" y="-1075969"/>
            <a:chExt cx="184903" cy="235878"/>
          </a:xfrm>
        </p:grpSpPr>
        <p:sp>
          <p:nvSpPr>
            <p:cNvPr id="503" name="Google Shape;503;p6"/>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 name="Google Shape;506;p6"/>
          <p:cNvGrpSpPr/>
          <p:nvPr/>
        </p:nvGrpSpPr>
        <p:grpSpPr>
          <a:xfrm flipH="1">
            <a:off x="7617527" y="395081"/>
            <a:ext cx="728333" cy="730918"/>
            <a:chOff x="4492684" y="662647"/>
            <a:chExt cx="847391" cy="850399"/>
          </a:xfrm>
        </p:grpSpPr>
        <p:sp>
          <p:nvSpPr>
            <p:cNvPr id="507" name="Google Shape;507;p6"/>
            <p:cNvSpPr/>
            <p:nvPr/>
          </p:nvSpPr>
          <p:spPr>
            <a:xfrm>
              <a:off x="4492684" y="662647"/>
              <a:ext cx="847391" cy="850399"/>
            </a:xfrm>
            <a:custGeom>
              <a:rect b="b" l="l" r="r" t="t"/>
              <a:pathLst>
                <a:path extrusionOk="0" fill="none" h="23189" w="23107">
                  <a:moveTo>
                    <a:pt x="19019" y="4061"/>
                  </a:moveTo>
                  <a:cubicBezTo>
                    <a:pt x="23107" y="8093"/>
                    <a:pt x="23079" y="14769"/>
                    <a:pt x="18965" y="18938"/>
                  </a:cubicBezTo>
                  <a:cubicBezTo>
                    <a:pt x="14823" y="23080"/>
                    <a:pt x="8175" y="23189"/>
                    <a:pt x="4087" y="19129"/>
                  </a:cubicBezTo>
                  <a:cubicBezTo>
                    <a:pt x="0" y="15069"/>
                    <a:pt x="27" y="8420"/>
                    <a:pt x="4142" y="4252"/>
                  </a:cubicBezTo>
                  <a:cubicBezTo>
                    <a:pt x="8284" y="83"/>
                    <a:pt x="14932" y="1"/>
                    <a:pt x="19019" y="4061"/>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
            <p:cNvSpPr/>
            <p:nvPr/>
          </p:nvSpPr>
          <p:spPr>
            <a:xfrm>
              <a:off x="4858428" y="1029382"/>
              <a:ext cx="115922" cy="115958"/>
            </a:xfrm>
            <a:custGeom>
              <a:rect b="b" l="l" r="r" t="t"/>
              <a:pathLst>
                <a:path extrusionOk="0" fill="none" h="3162" w="3161">
                  <a:moveTo>
                    <a:pt x="3161" y="1554"/>
                  </a:moveTo>
                  <a:cubicBezTo>
                    <a:pt x="3134" y="2426"/>
                    <a:pt x="2452" y="3134"/>
                    <a:pt x="1580" y="3162"/>
                  </a:cubicBezTo>
                  <a:cubicBezTo>
                    <a:pt x="708" y="3162"/>
                    <a:pt x="0" y="2480"/>
                    <a:pt x="0" y="1608"/>
                  </a:cubicBezTo>
                  <a:cubicBezTo>
                    <a:pt x="0" y="737"/>
                    <a:pt x="708" y="28"/>
                    <a:pt x="1580" y="1"/>
                  </a:cubicBezTo>
                  <a:cubicBezTo>
                    <a:pt x="2452" y="1"/>
                    <a:pt x="3161" y="682"/>
                    <a:pt x="3161" y="1554"/>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
            <p:cNvSpPr/>
            <p:nvPr/>
          </p:nvSpPr>
          <p:spPr>
            <a:xfrm>
              <a:off x="4770485" y="792581"/>
              <a:ext cx="291803" cy="197885"/>
            </a:xfrm>
            <a:custGeom>
              <a:rect b="b" l="l" r="r" t="t"/>
              <a:pathLst>
                <a:path extrusionOk="0" fill="none" h="5396" w="7957">
                  <a:moveTo>
                    <a:pt x="3978" y="4932"/>
                  </a:moveTo>
                  <a:cubicBezTo>
                    <a:pt x="4523" y="4932"/>
                    <a:pt x="5068" y="5068"/>
                    <a:pt x="5532" y="5341"/>
                  </a:cubicBezTo>
                  <a:lnTo>
                    <a:pt x="7957" y="1035"/>
                  </a:lnTo>
                  <a:cubicBezTo>
                    <a:pt x="6730" y="354"/>
                    <a:pt x="5368" y="0"/>
                    <a:pt x="3978" y="55"/>
                  </a:cubicBezTo>
                  <a:cubicBezTo>
                    <a:pt x="2589" y="55"/>
                    <a:pt x="1199" y="436"/>
                    <a:pt x="0" y="1172"/>
                  </a:cubicBezTo>
                  <a:lnTo>
                    <a:pt x="2452" y="5395"/>
                  </a:lnTo>
                  <a:cubicBezTo>
                    <a:pt x="2916" y="5095"/>
                    <a:pt x="3433" y="4959"/>
                    <a:pt x="3978" y="4932"/>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
            <p:cNvSpPr/>
            <p:nvPr/>
          </p:nvSpPr>
          <p:spPr>
            <a:xfrm>
              <a:off x="4623571" y="1091360"/>
              <a:ext cx="235878" cy="250840"/>
            </a:xfrm>
            <a:custGeom>
              <a:rect b="b" l="l" r="r" t="t"/>
              <a:pathLst>
                <a:path extrusionOk="0" fill="none" h="6840" w="6432">
                  <a:moveTo>
                    <a:pt x="4878" y="0"/>
                  </a:moveTo>
                  <a:lnTo>
                    <a:pt x="1" y="82"/>
                  </a:lnTo>
                  <a:cubicBezTo>
                    <a:pt x="1" y="2861"/>
                    <a:pt x="1499" y="5450"/>
                    <a:pt x="3924" y="6839"/>
                  </a:cubicBezTo>
                  <a:lnTo>
                    <a:pt x="6431" y="2589"/>
                  </a:lnTo>
                  <a:cubicBezTo>
                    <a:pt x="5478" y="2071"/>
                    <a:pt x="4905" y="1063"/>
                    <a:pt x="4878" y="0"/>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
            <p:cNvSpPr/>
            <p:nvPr/>
          </p:nvSpPr>
          <p:spPr>
            <a:xfrm>
              <a:off x="4973326" y="1083365"/>
              <a:ext cx="236868" cy="253847"/>
            </a:xfrm>
            <a:custGeom>
              <a:rect b="b" l="l" r="r" t="t"/>
              <a:pathLst>
                <a:path extrusionOk="0" fill="none" h="6922" w="6459">
                  <a:moveTo>
                    <a:pt x="6458" y="0"/>
                  </a:moveTo>
                  <a:lnTo>
                    <a:pt x="1554" y="109"/>
                  </a:lnTo>
                  <a:cubicBezTo>
                    <a:pt x="1526" y="1199"/>
                    <a:pt x="954" y="2207"/>
                    <a:pt x="1" y="2780"/>
                  </a:cubicBezTo>
                  <a:lnTo>
                    <a:pt x="2507" y="6921"/>
                  </a:lnTo>
                  <a:cubicBezTo>
                    <a:pt x="4932" y="5450"/>
                    <a:pt x="6431" y="2834"/>
                    <a:pt x="6458" y="0"/>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 name="Google Shape;512;p6"/>
          <p:cNvGrpSpPr/>
          <p:nvPr/>
        </p:nvGrpSpPr>
        <p:grpSpPr>
          <a:xfrm flipH="1">
            <a:off x="8766357" y="524170"/>
            <a:ext cx="110824" cy="110824"/>
            <a:chOff x="794923" y="2795124"/>
            <a:chExt cx="128941" cy="128941"/>
          </a:xfrm>
        </p:grpSpPr>
        <p:sp>
          <p:nvSpPr>
            <p:cNvPr id="513" name="Google Shape;513;p6"/>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5" name="Google Shape;515;p6"/>
          <p:cNvGrpSpPr/>
          <p:nvPr/>
        </p:nvGrpSpPr>
        <p:grpSpPr>
          <a:xfrm>
            <a:off x="8276597" y="4454826"/>
            <a:ext cx="308365" cy="307515"/>
            <a:chOff x="2601030" y="2721166"/>
            <a:chExt cx="358773" cy="357783"/>
          </a:xfrm>
        </p:grpSpPr>
        <p:sp>
          <p:nvSpPr>
            <p:cNvPr id="516" name="Google Shape;516;p6"/>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4" name="Shape 524"/>
        <p:cNvGrpSpPr/>
        <p:nvPr/>
      </p:nvGrpSpPr>
      <p:grpSpPr>
        <a:xfrm>
          <a:off x="0" y="0"/>
          <a:ext cx="0" cy="0"/>
          <a:chOff x="0" y="0"/>
          <a:chExt cx="0" cy="0"/>
        </a:xfrm>
      </p:grpSpPr>
      <p:sp>
        <p:nvSpPr>
          <p:cNvPr id="525" name="Google Shape;525;p7"/>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7"/>
          <p:cNvSpPr txBox="1"/>
          <p:nvPr>
            <p:ph type="title"/>
          </p:nvPr>
        </p:nvSpPr>
        <p:spPr>
          <a:xfrm>
            <a:off x="2357100" y="3323481"/>
            <a:ext cx="4429800" cy="32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Nunito"/>
              <a:buNone/>
              <a:defRPr sz="2000">
                <a:latin typeface="Nunito"/>
                <a:ea typeface="Nunito"/>
                <a:cs typeface="Nunito"/>
                <a:sym typeface="Nunito"/>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527" name="Google Shape;527;p7"/>
          <p:cNvSpPr txBox="1"/>
          <p:nvPr>
            <p:ph idx="1" type="subTitle"/>
          </p:nvPr>
        </p:nvSpPr>
        <p:spPr>
          <a:xfrm>
            <a:off x="2357100" y="1493619"/>
            <a:ext cx="4429800" cy="167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Nunito"/>
              <a:buNone/>
              <a:defRPr b="1" sz="25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grpSp>
        <p:nvGrpSpPr>
          <p:cNvPr id="528" name="Google Shape;528;p7"/>
          <p:cNvGrpSpPr/>
          <p:nvPr/>
        </p:nvGrpSpPr>
        <p:grpSpPr>
          <a:xfrm>
            <a:off x="7351900" y="268838"/>
            <a:ext cx="200705" cy="200675"/>
            <a:chOff x="6886110" y="773687"/>
            <a:chExt cx="249075" cy="249038"/>
          </a:xfrm>
        </p:grpSpPr>
        <p:sp>
          <p:nvSpPr>
            <p:cNvPr id="529" name="Google Shape;529;p7"/>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7"/>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7"/>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7"/>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7"/>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7"/>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7"/>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7"/>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 name="Google Shape;537;p7"/>
          <p:cNvGrpSpPr/>
          <p:nvPr/>
        </p:nvGrpSpPr>
        <p:grpSpPr>
          <a:xfrm>
            <a:off x="8141885" y="268820"/>
            <a:ext cx="488729" cy="597142"/>
            <a:chOff x="6180225" y="405175"/>
            <a:chExt cx="606514" cy="741055"/>
          </a:xfrm>
        </p:grpSpPr>
        <p:sp>
          <p:nvSpPr>
            <p:cNvPr id="538" name="Google Shape;538;p7"/>
            <p:cNvSpPr/>
            <p:nvPr/>
          </p:nvSpPr>
          <p:spPr>
            <a:xfrm>
              <a:off x="6180225" y="472428"/>
              <a:ext cx="606514" cy="673802"/>
            </a:xfrm>
            <a:custGeom>
              <a:rect b="b" l="l" r="r" t="t"/>
              <a:pathLst>
                <a:path extrusionOk="0" fill="none" h="18285" w="16459">
                  <a:moveTo>
                    <a:pt x="10055" y="1"/>
                  </a:moveTo>
                  <a:lnTo>
                    <a:pt x="10055" y="6186"/>
                  </a:lnTo>
                  <a:cubicBezTo>
                    <a:pt x="10055" y="6186"/>
                    <a:pt x="14224" y="12562"/>
                    <a:pt x="14987" y="13843"/>
                  </a:cubicBezTo>
                  <a:cubicBezTo>
                    <a:pt x="15777" y="15123"/>
                    <a:pt x="16458" y="16159"/>
                    <a:pt x="16458" y="16758"/>
                  </a:cubicBezTo>
                  <a:cubicBezTo>
                    <a:pt x="16458" y="17412"/>
                    <a:pt x="16213" y="18012"/>
                    <a:pt x="14905" y="18012"/>
                  </a:cubicBezTo>
                  <a:lnTo>
                    <a:pt x="8229" y="18148"/>
                  </a:lnTo>
                  <a:lnTo>
                    <a:pt x="1554" y="18257"/>
                  </a:lnTo>
                  <a:cubicBezTo>
                    <a:pt x="246" y="18284"/>
                    <a:pt x="0" y="17685"/>
                    <a:pt x="0" y="17058"/>
                  </a:cubicBezTo>
                  <a:cubicBezTo>
                    <a:pt x="0" y="16459"/>
                    <a:pt x="682" y="15450"/>
                    <a:pt x="1472" y="14088"/>
                  </a:cubicBezTo>
                  <a:cubicBezTo>
                    <a:pt x="2262" y="12726"/>
                    <a:pt x="6431" y="6268"/>
                    <a:pt x="6431" y="6268"/>
                  </a:cubicBezTo>
                  <a:lnTo>
                    <a:pt x="6431" y="8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
            <p:cNvSpPr/>
            <p:nvPr/>
          </p:nvSpPr>
          <p:spPr>
            <a:xfrm>
              <a:off x="6319781" y="860030"/>
              <a:ext cx="327375" cy="6043"/>
            </a:xfrm>
            <a:custGeom>
              <a:rect b="b" l="l" r="r" t="t"/>
              <a:pathLst>
                <a:path extrusionOk="0" fill="none" h="164" w="8884">
                  <a:moveTo>
                    <a:pt x="1" y="164"/>
                  </a:moveTo>
                  <a:lnTo>
                    <a:pt x="888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
            <p:cNvSpPr/>
            <p:nvPr/>
          </p:nvSpPr>
          <p:spPr>
            <a:xfrm>
              <a:off x="6374026" y="405175"/>
              <a:ext cx="219921" cy="62277"/>
            </a:xfrm>
            <a:custGeom>
              <a:rect b="b" l="l" r="r" t="t"/>
              <a:pathLst>
                <a:path extrusionOk="0" fill="none" h="1690" w="5968">
                  <a:moveTo>
                    <a:pt x="5968" y="790"/>
                  </a:moveTo>
                  <a:cubicBezTo>
                    <a:pt x="5940" y="1226"/>
                    <a:pt x="5586" y="1608"/>
                    <a:pt x="5150" y="1608"/>
                  </a:cubicBezTo>
                  <a:lnTo>
                    <a:pt x="791" y="1690"/>
                  </a:lnTo>
                  <a:cubicBezTo>
                    <a:pt x="355" y="1690"/>
                    <a:pt x="0" y="1335"/>
                    <a:pt x="0" y="899"/>
                  </a:cubicBezTo>
                  <a:lnTo>
                    <a:pt x="0" y="899"/>
                  </a:lnTo>
                  <a:cubicBezTo>
                    <a:pt x="0" y="463"/>
                    <a:pt x="355" y="109"/>
                    <a:pt x="791" y="82"/>
                  </a:cubicBezTo>
                  <a:lnTo>
                    <a:pt x="5150" y="0"/>
                  </a:lnTo>
                  <a:cubicBezTo>
                    <a:pt x="5586" y="0"/>
                    <a:pt x="5968" y="354"/>
                    <a:pt x="5968" y="790"/>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1" name="Google Shape;541;p7"/>
          <p:cNvGrpSpPr/>
          <p:nvPr/>
        </p:nvGrpSpPr>
        <p:grpSpPr>
          <a:xfrm>
            <a:off x="7549596" y="487835"/>
            <a:ext cx="798797" cy="813307"/>
            <a:chOff x="3411440" y="2423377"/>
            <a:chExt cx="991309" cy="1009316"/>
          </a:xfrm>
        </p:grpSpPr>
        <p:sp>
          <p:nvSpPr>
            <p:cNvPr id="542" name="Google Shape;542;p7"/>
            <p:cNvSpPr/>
            <p:nvPr/>
          </p:nvSpPr>
          <p:spPr>
            <a:xfrm>
              <a:off x="3411440" y="2423377"/>
              <a:ext cx="585623" cy="591601"/>
            </a:xfrm>
            <a:custGeom>
              <a:rect b="b" l="l" r="r" t="t"/>
              <a:pathLst>
                <a:path extrusionOk="0" fill="none" h="16132" w="15969">
                  <a:moveTo>
                    <a:pt x="15941" y="7930"/>
                  </a:moveTo>
                  <a:cubicBezTo>
                    <a:pt x="15941" y="12344"/>
                    <a:pt x="12399" y="15941"/>
                    <a:pt x="7985" y="16023"/>
                  </a:cubicBezTo>
                  <a:cubicBezTo>
                    <a:pt x="3598" y="16132"/>
                    <a:pt x="1" y="12589"/>
                    <a:pt x="1" y="8202"/>
                  </a:cubicBezTo>
                  <a:cubicBezTo>
                    <a:pt x="28" y="3788"/>
                    <a:pt x="3570" y="192"/>
                    <a:pt x="7985" y="110"/>
                  </a:cubicBezTo>
                  <a:cubicBezTo>
                    <a:pt x="12371" y="1"/>
                    <a:pt x="15968" y="3543"/>
                    <a:pt x="15941" y="793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
            <p:cNvSpPr/>
            <p:nvPr/>
          </p:nvSpPr>
          <p:spPr>
            <a:xfrm>
              <a:off x="3704241" y="2524303"/>
              <a:ext cx="192897" cy="191907"/>
            </a:xfrm>
            <a:custGeom>
              <a:rect b="b" l="l" r="r" t="t"/>
              <a:pathLst>
                <a:path extrusionOk="0" fill="none" h="5233" w="5260">
                  <a:moveTo>
                    <a:pt x="1" y="55"/>
                  </a:moveTo>
                  <a:cubicBezTo>
                    <a:pt x="2889" y="1"/>
                    <a:pt x="5259" y="2317"/>
                    <a:pt x="5259" y="5232"/>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7"/>
            <p:cNvSpPr/>
            <p:nvPr/>
          </p:nvSpPr>
          <p:spPr>
            <a:xfrm>
              <a:off x="3959048" y="2992990"/>
              <a:ext cx="443701" cy="439703"/>
            </a:xfrm>
            <a:custGeom>
              <a:rect b="b" l="l" r="r" t="t"/>
              <a:pathLst>
                <a:path extrusionOk="0" fill="none" h="11990" w="12099">
                  <a:moveTo>
                    <a:pt x="11881" y="9428"/>
                  </a:moveTo>
                  <a:cubicBezTo>
                    <a:pt x="12099" y="9619"/>
                    <a:pt x="12099" y="9973"/>
                    <a:pt x="11881" y="10191"/>
                  </a:cubicBezTo>
                  <a:lnTo>
                    <a:pt x="10328" y="11771"/>
                  </a:lnTo>
                  <a:cubicBezTo>
                    <a:pt x="10137" y="11989"/>
                    <a:pt x="9783" y="11989"/>
                    <a:pt x="9565" y="11771"/>
                  </a:cubicBezTo>
                  <a:lnTo>
                    <a:pt x="219" y="2562"/>
                  </a:lnTo>
                  <a:cubicBezTo>
                    <a:pt x="1" y="2371"/>
                    <a:pt x="1" y="2017"/>
                    <a:pt x="219" y="1799"/>
                  </a:cubicBezTo>
                  <a:lnTo>
                    <a:pt x="1772" y="218"/>
                  </a:lnTo>
                  <a:cubicBezTo>
                    <a:pt x="1963" y="0"/>
                    <a:pt x="2317" y="0"/>
                    <a:pt x="2535" y="218"/>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7"/>
            <p:cNvSpPr/>
            <p:nvPr/>
          </p:nvSpPr>
          <p:spPr>
            <a:xfrm>
              <a:off x="3897107" y="2935009"/>
              <a:ext cx="93955" cy="91975"/>
            </a:xfrm>
            <a:custGeom>
              <a:rect b="b" l="l" r="r" t="t"/>
              <a:pathLst>
                <a:path extrusionOk="0" fill="none" h="2508" w="2562">
                  <a:moveTo>
                    <a:pt x="2562" y="2508"/>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 name="Google Shape;546;p7"/>
          <p:cNvGrpSpPr/>
          <p:nvPr/>
        </p:nvGrpSpPr>
        <p:grpSpPr>
          <a:xfrm>
            <a:off x="8461215" y="938471"/>
            <a:ext cx="411494" cy="664331"/>
            <a:chOff x="4698532" y="1605962"/>
            <a:chExt cx="510665" cy="824436"/>
          </a:xfrm>
        </p:grpSpPr>
        <p:sp>
          <p:nvSpPr>
            <p:cNvPr id="547" name="Google Shape;547;p7"/>
            <p:cNvSpPr/>
            <p:nvPr/>
          </p:nvSpPr>
          <p:spPr>
            <a:xfrm>
              <a:off x="4698532" y="1661926"/>
              <a:ext cx="510665" cy="768472"/>
            </a:xfrm>
            <a:custGeom>
              <a:rect b="b" l="l" r="r" t="t"/>
              <a:pathLst>
                <a:path extrusionOk="0" fill="none" h="20955" w="13925">
                  <a:moveTo>
                    <a:pt x="5096" y="83"/>
                  </a:moveTo>
                  <a:lnTo>
                    <a:pt x="5096" y="7276"/>
                  </a:lnTo>
                  <a:cubicBezTo>
                    <a:pt x="2098" y="8175"/>
                    <a:pt x="28" y="10927"/>
                    <a:pt x="28" y="14061"/>
                  </a:cubicBezTo>
                  <a:cubicBezTo>
                    <a:pt x="0" y="17876"/>
                    <a:pt x="3134" y="20955"/>
                    <a:pt x="6976" y="20873"/>
                  </a:cubicBezTo>
                  <a:cubicBezTo>
                    <a:pt x="10818" y="20791"/>
                    <a:pt x="13897" y="17658"/>
                    <a:pt x="13924" y="13816"/>
                  </a:cubicBezTo>
                  <a:cubicBezTo>
                    <a:pt x="13924" y="10709"/>
                    <a:pt x="11826" y="7985"/>
                    <a:pt x="8829" y="7222"/>
                  </a:cubicBezTo>
                  <a:lnTo>
                    <a:pt x="882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7"/>
            <p:cNvSpPr/>
            <p:nvPr/>
          </p:nvSpPr>
          <p:spPr>
            <a:xfrm>
              <a:off x="4836424" y="1605962"/>
              <a:ext cx="233861" cy="59006"/>
            </a:xfrm>
            <a:custGeom>
              <a:rect b="b" l="l" r="r" t="t"/>
              <a:pathLst>
                <a:path extrusionOk="0" fill="none" h="1609" w="6377">
                  <a:moveTo>
                    <a:pt x="6377" y="737"/>
                  </a:moveTo>
                  <a:cubicBezTo>
                    <a:pt x="6377" y="1173"/>
                    <a:pt x="6022" y="1500"/>
                    <a:pt x="5614" y="1527"/>
                  </a:cubicBezTo>
                  <a:lnTo>
                    <a:pt x="763" y="1609"/>
                  </a:lnTo>
                  <a:cubicBezTo>
                    <a:pt x="355" y="1609"/>
                    <a:pt x="1" y="1282"/>
                    <a:pt x="1" y="846"/>
                  </a:cubicBezTo>
                  <a:lnTo>
                    <a:pt x="1" y="846"/>
                  </a:lnTo>
                  <a:cubicBezTo>
                    <a:pt x="1" y="437"/>
                    <a:pt x="355" y="83"/>
                    <a:pt x="763" y="83"/>
                  </a:cubicBezTo>
                  <a:lnTo>
                    <a:pt x="5614" y="1"/>
                  </a:lnTo>
                  <a:cubicBezTo>
                    <a:pt x="6022" y="1"/>
                    <a:pt x="6377" y="328"/>
                    <a:pt x="6377" y="73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7"/>
            <p:cNvSpPr/>
            <p:nvPr/>
          </p:nvSpPr>
          <p:spPr>
            <a:xfrm>
              <a:off x="4710524" y="2099624"/>
              <a:ext cx="485654" cy="9021"/>
            </a:xfrm>
            <a:custGeom>
              <a:rect b="b" l="l" r="r" t="t"/>
              <a:pathLst>
                <a:path extrusionOk="0" fill="none" h="246" w="13243">
                  <a:moveTo>
                    <a:pt x="0" y="246"/>
                  </a:moveTo>
                  <a:lnTo>
                    <a:pt x="13243"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 name="Google Shape;550;p7"/>
          <p:cNvGrpSpPr/>
          <p:nvPr/>
        </p:nvGrpSpPr>
        <p:grpSpPr>
          <a:xfrm>
            <a:off x="8709358" y="1780136"/>
            <a:ext cx="110824" cy="110824"/>
            <a:chOff x="794923" y="2795124"/>
            <a:chExt cx="128941" cy="128941"/>
          </a:xfrm>
        </p:grpSpPr>
        <p:sp>
          <p:nvSpPr>
            <p:cNvPr id="551" name="Google Shape;551;p7"/>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7"/>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3" name="Google Shape;553;p7"/>
          <p:cNvGrpSpPr/>
          <p:nvPr/>
        </p:nvGrpSpPr>
        <p:grpSpPr>
          <a:xfrm>
            <a:off x="612876" y="439171"/>
            <a:ext cx="200705" cy="200675"/>
            <a:chOff x="6886110" y="773687"/>
            <a:chExt cx="249075" cy="249038"/>
          </a:xfrm>
        </p:grpSpPr>
        <p:sp>
          <p:nvSpPr>
            <p:cNvPr id="554" name="Google Shape;554;p7"/>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7"/>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7"/>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7"/>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7"/>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7"/>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7"/>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7"/>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2" name="Google Shape;562;p7"/>
          <p:cNvGrpSpPr/>
          <p:nvPr/>
        </p:nvGrpSpPr>
        <p:grpSpPr>
          <a:xfrm>
            <a:off x="295591" y="3283589"/>
            <a:ext cx="393370" cy="344419"/>
            <a:chOff x="299281" y="2848081"/>
            <a:chExt cx="457673" cy="400720"/>
          </a:xfrm>
        </p:grpSpPr>
        <p:sp>
          <p:nvSpPr>
            <p:cNvPr id="563" name="Google Shape;563;p7"/>
            <p:cNvSpPr/>
            <p:nvPr/>
          </p:nvSpPr>
          <p:spPr>
            <a:xfrm>
              <a:off x="299281" y="2848081"/>
              <a:ext cx="457673" cy="400720"/>
            </a:xfrm>
            <a:custGeom>
              <a:rect b="b" l="l" r="r" t="t"/>
              <a:pathLst>
                <a:path extrusionOk="0" fill="none" h="10927" w="12480">
                  <a:moveTo>
                    <a:pt x="3106" y="10927"/>
                  </a:moveTo>
                  <a:lnTo>
                    <a:pt x="0" y="5586"/>
                  </a:lnTo>
                  <a:lnTo>
                    <a:pt x="3106" y="109"/>
                  </a:lnTo>
                  <a:lnTo>
                    <a:pt x="9346" y="1"/>
                  </a:lnTo>
                  <a:lnTo>
                    <a:pt x="12480" y="5368"/>
                  </a:lnTo>
                  <a:lnTo>
                    <a:pt x="9346" y="10818"/>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7"/>
            <p:cNvSpPr/>
            <p:nvPr/>
          </p:nvSpPr>
          <p:spPr>
            <a:xfrm>
              <a:off x="388214" y="2929019"/>
              <a:ext cx="278821" cy="241855"/>
            </a:xfrm>
            <a:custGeom>
              <a:rect b="b" l="l" r="r" t="t"/>
              <a:pathLst>
                <a:path extrusionOk="0" fill="none" h="6595" w="7603">
                  <a:moveTo>
                    <a:pt x="7602" y="3189"/>
                  </a:moveTo>
                  <a:lnTo>
                    <a:pt x="5722" y="6513"/>
                  </a:lnTo>
                  <a:lnTo>
                    <a:pt x="1908" y="6595"/>
                  </a:lnTo>
                  <a:lnTo>
                    <a:pt x="0" y="3325"/>
                  </a:lnTo>
                  <a:lnTo>
                    <a:pt x="1908"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5" name="Google Shape;565;p7"/>
          <p:cNvGrpSpPr/>
          <p:nvPr/>
        </p:nvGrpSpPr>
        <p:grpSpPr>
          <a:xfrm>
            <a:off x="307457" y="2990664"/>
            <a:ext cx="110824" cy="110824"/>
            <a:chOff x="794923" y="2795124"/>
            <a:chExt cx="128941" cy="128941"/>
          </a:xfrm>
        </p:grpSpPr>
        <p:sp>
          <p:nvSpPr>
            <p:cNvPr id="566" name="Google Shape;566;p7"/>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7"/>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8" name="Google Shape;568;p7"/>
          <p:cNvGrpSpPr/>
          <p:nvPr/>
        </p:nvGrpSpPr>
        <p:grpSpPr>
          <a:xfrm>
            <a:off x="788879" y="4086005"/>
            <a:ext cx="645057" cy="788474"/>
            <a:chOff x="794919" y="4014442"/>
            <a:chExt cx="750503" cy="917364"/>
          </a:xfrm>
        </p:grpSpPr>
        <p:sp>
          <p:nvSpPr>
            <p:cNvPr id="569" name="Google Shape;569;p7"/>
            <p:cNvSpPr/>
            <p:nvPr/>
          </p:nvSpPr>
          <p:spPr>
            <a:xfrm>
              <a:off x="794919" y="4098387"/>
              <a:ext cx="750503" cy="833419"/>
            </a:xfrm>
            <a:custGeom>
              <a:rect b="b" l="l" r="r" t="t"/>
              <a:pathLst>
                <a:path extrusionOk="0" fill="none" h="22726" w="20465">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
            <p:cNvSpPr/>
            <p:nvPr/>
          </p:nvSpPr>
          <p:spPr>
            <a:xfrm>
              <a:off x="967797" y="4578039"/>
              <a:ext cx="404754" cy="7041"/>
            </a:xfrm>
            <a:custGeom>
              <a:rect b="b" l="l" r="r" t="t"/>
              <a:pathLst>
                <a:path extrusionOk="0" fill="none" h="192" w="11037">
                  <a:moveTo>
                    <a:pt x="1" y="192"/>
                  </a:moveTo>
                  <a:lnTo>
                    <a:pt x="11036"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7"/>
            <p:cNvSpPr/>
            <p:nvPr/>
          </p:nvSpPr>
          <p:spPr>
            <a:xfrm>
              <a:off x="1033773" y="4014442"/>
              <a:ext cx="272807" cy="76976"/>
            </a:xfrm>
            <a:custGeom>
              <a:rect b="b" l="l" r="r" t="t"/>
              <a:pathLst>
                <a:path extrusionOk="0" fill="none" h="2099" w="7439">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 name="Google Shape;572;p7"/>
          <p:cNvGrpSpPr/>
          <p:nvPr/>
        </p:nvGrpSpPr>
        <p:grpSpPr>
          <a:xfrm>
            <a:off x="686273" y="3621285"/>
            <a:ext cx="181240" cy="670823"/>
            <a:chOff x="2419167" y="1286206"/>
            <a:chExt cx="210867" cy="780481"/>
          </a:xfrm>
        </p:grpSpPr>
        <p:sp>
          <p:nvSpPr>
            <p:cNvPr id="573" name="Google Shape;573;p7"/>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7"/>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7"/>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7"/>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7"/>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7"/>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7"/>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7"/>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7"/>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7"/>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7"/>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7"/>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7"/>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7"/>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7"/>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 name="Google Shape;588;p7"/>
          <p:cNvGrpSpPr/>
          <p:nvPr/>
        </p:nvGrpSpPr>
        <p:grpSpPr>
          <a:xfrm>
            <a:off x="273141" y="4265008"/>
            <a:ext cx="438065" cy="480997"/>
            <a:chOff x="1693693" y="-2602979"/>
            <a:chExt cx="509674" cy="559624"/>
          </a:xfrm>
        </p:grpSpPr>
        <p:sp>
          <p:nvSpPr>
            <p:cNvPr id="589" name="Google Shape;589;p7"/>
            <p:cNvSpPr/>
            <p:nvPr/>
          </p:nvSpPr>
          <p:spPr>
            <a:xfrm>
              <a:off x="1693693" y="-2602979"/>
              <a:ext cx="509674" cy="76976"/>
            </a:xfrm>
            <a:custGeom>
              <a:rect b="b" l="l" r="r" t="t"/>
              <a:pathLst>
                <a:path extrusionOk="0" fill="none" h="2099" w="13898">
                  <a:moveTo>
                    <a:pt x="13897" y="927"/>
                  </a:moveTo>
                  <a:cubicBezTo>
                    <a:pt x="13897" y="1444"/>
                    <a:pt x="13488" y="1853"/>
                    <a:pt x="12971" y="1880"/>
                  </a:cubicBezTo>
                  <a:lnTo>
                    <a:pt x="927" y="2098"/>
                  </a:lnTo>
                  <a:cubicBezTo>
                    <a:pt x="409" y="2098"/>
                    <a:pt x="1" y="1690"/>
                    <a:pt x="1" y="1172"/>
                  </a:cubicBezTo>
                  <a:lnTo>
                    <a:pt x="1" y="1172"/>
                  </a:lnTo>
                  <a:cubicBezTo>
                    <a:pt x="1" y="654"/>
                    <a:pt x="409" y="218"/>
                    <a:pt x="927" y="218"/>
                  </a:cubicBezTo>
                  <a:lnTo>
                    <a:pt x="12971" y="0"/>
                  </a:lnTo>
                  <a:cubicBezTo>
                    <a:pt x="13461" y="0"/>
                    <a:pt x="13897" y="409"/>
                    <a:pt x="13897" y="927"/>
                  </a:cubicBezTo>
                  <a:close/>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7"/>
            <p:cNvSpPr/>
            <p:nvPr/>
          </p:nvSpPr>
          <p:spPr>
            <a:xfrm>
              <a:off x="1736674" y="-2526038"/>
              <a:ext cx="422724" cy="482683"/>
            </a:xfrm>
            <a:custGeom>
              <a:rect b="b" l="l" r="r" t="t"/>
              <a:pathLst>
                <a:path extrusionOk="0" fill="none" h="13162" w="11527">
                  <a:moveTo>
                    <a:pt x="11526" y="0"/>
                  </a:moveTo>
                  <a:lnTo>
                    <a:pt x="11526" y="10927"/>
                  </a:lnTo>
                  <a:cubicBezTo>
                    <a:pt x="11526" y="12071"/>
                    <a:pt x="10600" y="12970"/>
                    <a:pt x="9482" y="12998"/>
                  </a:cubicBezTo>
                  <a:lnTo>
                    <a:pt x="2071" y="13134"/>
                  </a:lnTo>
                  <a:cubicBezTo>
                    <a:pt x="927" y="13161"/>
                    <a:pt x="0" y="12262"/>
                    <a:pt x="27" y="11118"/>
                  </a:cubicBezTo>
                  <a:lnTo>
                    <a:pt x="27" y="19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7"/>
            <p:cNvSpPr/>
            <p:nvPr/>
          </p:nvSpPr>
          <p:spPr>
            <a:xfrm>
              <a:off x="2055439" y="-2483057"/>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7"/>
            <p:cNvSpPr/>
            <p:nvPr/>
          </p:nvSpPr>
          <p:spPr>
            <a:xfrm>
              <a:off x="2055439" y="-2428120"/>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7"/>
            <p:cNvSpPr/>
            <p:nvPr/>
          </p:nvSpPr>
          <p:spPr>
            <a:xfrm>
              <a:off x="2055439" y="-2373146"/>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7"/>
            <p:cNvSpPr/>
            <p:nvPr/>
          </p:nvSpPr>
          <p:spPr>
            <a:xfrm>
              <a:off x="2055439" y="-2318209"/>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7"/>
            <p:cNvSpPr/>
            <p:nvPr/>
          </p:nvSpPr>
          <p:spPr>
            <a:xfrm>
              <a:off x="2055439" y="-226323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7"/>
            <p:cNvSpPr/>
            <p:nvPr/>
          </p:nvSpPr>
          <p:spPr>
            <a:xfrm>
              <a:off x="2055439" y="-2208262"/>
              <a:ext cx="103967" cy="2017"/>
            </a:xfrm>
            <a:custGeom>
              <a:rect b="b" l="l" r="r" t="t"/>
              <a:pathLst>
                <a:path extrusionOk="0" fill="none" h="55" w="2835">
                  <a:moveTo>
                    <a:pt x="0" y="55"/>
                  </a:moveTo>
                  <a:lnTo>
                    <a:pt x="2834" y="0"/>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7"/>
            <p:cNvSpPr/>
            <p:nvPr/>
          </p:nvSpPr>
          <p:spPr>
            <a:xfrm>
              <a:off x="2055439" y="-2153326"/>
              <a:ext cx="103967" cy="2054"/>
            </a:xfrm>
            <a:custGeom>
              <a:rect b="b" l="l" r="r" t="t"/>
              <a:pathLst>
                <a:path extrusionOk="0" fill="none" h="56" w="2835">
                  <a:moveTo>
                    <a:pt x="0" y="55"/>
                  </a:moveTo>
                  <a:lnTo>
                    <a:pt x="2834" y="1"/>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8" name="Google Shape;598;p7"/>
          <p:cNvSpPr/>
          <p:nvPr/>
        </p:nvSpPr>
        <p:spPr>
          <a:xfrm>
            <a:off x="448008" y="4025981"/>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accent2"/>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9" name="Shape 599"/>
        <p:cNvGrpSpPr/>
        <p:nvPr/>
      </p:nvGrpSpPr>
      <p:grpSpPr>
        <a:xfrm>
          <a:off x="0" y="0"/>
          <a:ext cx="0" cy="0"/>
          <a:chOff x="0" y="0"/>
          <a:chExt cx="0" cy="0"/>
        </a:xfrm>
      </p:grpSpPr>
      <p:sp>
        <p:nvSpPr>
          <p:cNvPr id="600" name="Google Shape;600;p8"/>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8"/>
          <p:cNvSpPr txBox="1"/>
          <p:nvPr>
            <p:ph type="title"/>
          </p:nvPr>
        </p:nvSpPr>
        <p:spPr>
          <a:xfrm>
            <a:off x="1592450" y="806075"/>
            <a:ext cx="3129600" cy="16245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accent3"/>
              </a:buClr>
              <a:buSzPts val="2400"/>
              <a:buNone/>
              <a:defRPr sz="4300">
                <a:solidFill>
                  <a:schemeClr val="accent3"/>
                </a:solidFill>
                <a:latin typeface="Montserrat"/>
                <a:ea typeface="Montserrat"/>
                <a:cs typeface="Montserrat"/>
                <a:sym typeface="Montserrat"/>
              </a:defRPr>
            </a:lvl1pPr>
            <a:lvl2pPr lvl="1" algn="l">
              <a:lnSpc>
                <a:spcPct val="100000"/>
              </a:lnSpc>
              <a:spcBef>
                <a:spcPts val="0"/>
              </a:spcBef>
              <a:spcAft>
                <a:spcPts val="0"/>
              </a:spcAft>
              <a:buClr>
                <a:schemeClr val="accent3"/>
              </a:buClr>
              <a:buSzPts val="2400"/>
              <a:buNone/>
              <a:defRPr sz="2400">
                <a:solidFill>
                  <a:schemeClr val="accent3"/>
                </a:solidFill>
              </a:defRPr>
            </a:lvl2pPr>
            <a:lvl3pPr lvl="2" algn="l">
              <a:lnSpc>
                <a:spcPct val="100000"/>
              </a:lnSpc>
              <a:spcBef>
                <a:spcPts val="0"/>
              </a:spcBef>
              <a:spcAft>
                <a:spcPts val="0"/>
              </a:spcAft>
              <a:buClr>
                <a:schemeClr val="accent3"/>
              </a:buClr>
              <a:buSzPts val="2400"/>
              <a:buNone/>
              <a:defRPr sz="2400">
                <a:solidFill>
                  <a:schemeClr val="accent3"/>
                </a:solidFill>
              </a:defRPr>
            </a:lvl3pPr>
            <a:lvl4pPr lvl="3" algn="l">
              <a:lnSpc>
                <a:spcPct val="100000"/>
              </a:lnSpc>
              <a:spcBef>
                <a:spcPts val="0"/>
              </a:spcBef>
              <a:spcAft>
                <a:spcPts val="0"/>
              </a:spcAft>
              <a:buClr>
                <a:schemeClr val="accent3"/>
              </a:buClr>
              <a:buSzPts val="2400"/>
              <a:buNone/>
              <a:defRPr sz="2400">
                <a:solidFill>
                  <a:schemeClr val="accent3"/>
                </a:solidFill>
              </a:defRPr>
            </a:lvl4pPr>
            <a:lvl5pPr lvl="4" algn="l">
              <a:lnSpc>
                <a:spcPct val="100000"/>
              </a:lnSpc>
              <a:spcBef>
                <a:spcPts val="0"/>
              </a:spcBef>
              <a:spcAft>
                <a:spcPts val="0"/>
              </a:spcAft>
              <a:buClr>
                <a:schemeClr val="accent3"/>
              </a:buClr>
              <a:buSzPts val="2400"/>
              <a:buNone/>
              <a:defRPr sz="2400">
                <a:solidFill>
                  <a:schemeClr val="accent3"/>
                </a:solidFill>
              </a:defRPr>
            </a:lvl5pPr>
            <a:lvl6pPr lvl="5" algn="l">
              <a:lnSpc>
                <a:spcPct val="100000"/>
              </a:lnSpc>
              <a:spcBef>
                <a:spcPts val="0"/>
              </a:spcBef>
              <a:spcAft>
                <a:spcPts val="0"/>
              </a:spcAft>
              <a:buClr>
                <a:schemeClr val="accent3"/>
              </a:buClr>
              <a:buSzPts val="2400"/>
              <a:buNone/>
              <a:defRPr sz="2400">
                <a:solidFill>
                  <a:schemeClr val="accent3"/>
                </a:solidFill>
              </a:defRPr>
            </a:lvl6pPr>
            <a:lvl7pPr lvl="6" algn="l">
              <a:lnSpc>
                <a:spcPct val="100000"/>
              </a:lnSpc>
              <a:spcBef>
                <a:spcPts val="0"/>
              </a:spcBef>
              <a:spcAft>
                <a:spcPts val="0"/>
              </a:spcAft>
              <a:buClr>
                <a:schemeClr val="accent3"/>
              </a:buClr>
              <a:buSzPts val="2400"/>
              <a:buNone/>
              <a:defRPr sz="2400">
                <a:solidFill>
                  <a:schemeClr val="accent3"/>
                </a:solidFill>
              </a:defRPr>
            </a:lvl7pPr>
            <a:lvl8pPr lvl="7" algn="l">
              <a:lnSpc>
                <a:spcPct val="100000"/>
              </a:lnSpc>
              <a:spcBef>
                <a:spcPts val="0"/>
              </a:spcBef>
              <a:spcAft>
                <a:spcPts val="0"/>
              </a:spcAft>
              <a:buClr>
                <a:schemeClr val="accent3"/>
              </a:buClr>
              <a:buSzPts val="2400"/>
              <a:buNone/>
              <a:defRPr sz="2400">
                <a:solidFill>
                  <a:schemeClr val="accent3"/>
                </a:solidFill>
              </a:defRPr>
            </a:lvl8pPr>
            <a:lvl9pPr lvl="8" algn="l">
              <a:lnSpc>
                <a:spcPct val="100000"/>
              </a:lnSpc>
              <a:spcBef>
                <a:spcPts val="0"/>
              </a:spcBef>
              <a:spcAft>
                <a:spcPts val="0"/>
              </a:spcAft>
              <a:buClr>
                <a:schemeClr val="accent3"/>
              </a:buClr>
              <a:buSzPts val="2400"/>
              <a:buNone/>
              <a:defRPr sz="2400">
                <a:solidFill>
                  <a:schemeClr val="accent3"/>
                </a:solidFill>
              </a:defRPr>
            </a:lvl9pPr>
          </a:lstStyle>
          <a:p/>
        </p:txBody>
      </p:sp>
      <p:sp>
        <p:nvSpPr>
          <p:cNvPr id="602" name="Google Shape;602;p8"/>
          <p:cNvSpPr txBox="1"/>
          <p:nvPr>
            <p:ph idx="1" type="subTitle"/>
          </p:nvPr>
        </p:nvSpPr>
        <p:spPr>
          <a:xfrm>
            <a:off x="1592450" y="2712925"/>
            <a:ext cx="2891400" cy="162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Font typeface="Nunito"/>
              <a:buNone/>
              <a:defRPr sz="1600">
                <a:latin typeface="Nunito"/>
                <a:ea typeface="Nunito"/>
                <a:cs typeface="Nunito"/>
                <a:sym typeface="Nunito"/>
              </a:defRPr>
            </a:lvl1pPr>
            <a:lvl2pPr lvl="1" algn="l">
              <a:lnSpc>
                <a:spcPct val="115000"/>
              </a:lnSpc>
              <a:spcBef>
                <a:spcPts val="0"/>
              </a:spcBef>
              <a:spcAft>
                <a:spcPts val="0"/>
              </a:spcAft>
              <a:buSzPts val="1200"/>
              <a:buNone/>
              <a:defRPr/>
            </a:lvl2pPr>
            <a:lvl3pPr lvl="2" algn="l">
              <a:lnSpc>
                <a:spcPct val="115000"/>
              </a:lnSpc>
              <a:spcBef>
                <a:spcPts val="1600"/>
              </a:spcBef>
              <a:spcAft>
                <a:spcPts val="0"/>
              </a:spcAft>
              <a:buSzPts val="1200"/>
              <a:buNone/>
              <a:defRPr/>
            </a:lvl3pPr>
            <a:lvl4pPr lvl="3" algn="l">
              <a:lnSpc>
                <a:spcPct val="115000"/>
              </a:lnSpc>
              <a:spcBef>
                <a:spcPts val="1600"/>
              </a:spcBef>
              <a:spcAft>
                <a:spcPts val="0"/>
              </a:spcAft>
              <a:buSzPts val="1200"/>
              <a:buNone/>
              <a:defRPr/>
            </a:lvl4pPr>
            <a:lvl5pPr lvl="4" algn="l">
              <a:lnSpc>
                <a:spcPct val="115000"/>
              </a:lnSpc>
              <a:spcBef>
                <a:spcPts val="1600"/>
              </a:spcBef>
              <a:spcAft>
                <a:spcPts val="0"/>
              </a:spcAft>
              <a:buSzPts val="1200"/>
              <a:buNone/>
              <a:defRPr/>
            </a:lvl5pPr>
            <a:lvl6pPr lvl="5" algn="l">
              <a:lnSpc>
                <a:spcPct val="115000"/>
              </a:lnSpc>
              <a:spcBef>
                <a:spcPts val="1600"/>
              </a:spcBef>
              <a:spcAft>
                <a:spcPts val="0"/>
              </a:spcAft>
              <a:buSzPts val="1200"/>
              <a:buNone/>
              <a:defRPr/>
            </a:lvl6pPr>
            <a:lvl7pPr lvl="6" algn="l">
              <a:lnSpc>
                <a:spcPct val="115000"/>
              </a:lnSpc>
              <a:spcBef>
                <a:spcPts val="1600"/>
              </a:spcBef>
              <a:spcAft>
                <a:spcPts val="0"/>
              </a:spcAft>
              <a:buSzPts val="1200"/>
              <a:buNone/>
              <a:defRPr/>
            </a:lvl7pPr>
            <a:lvl8pPr lvl="7" algn="l">
              <a:lnSpc>
                <a:spcPct val="115000"/>
              </a:lnSpc>
              <a:spcBef>
                <a:spcPts val="1600"/>
              </a:spcBef>
              <a:spcAft>
                <a:spcPts val="0"/>
              </a:spcAft>
              <a:buSzPts val="1200"/>
              <a:buNone/>
              <a:defRPr/>
            </a:lvl8pPr>
            <a:lvl9pPr lvl="8" algn="l">
              <a:lnSpc>
                <a:spcPct val="115000"/>
              </a:lnSpc>
              <a:spcBef>
                <a:spcPts val="1600"/>
              </a:spcBef>
              <a:spcAft>
                <a:spcPts val="1600"/>
              </a:spcAft>
              <a:buSzPts val="1200"/>
              <a:buNone/>
              <a:defRPr/>
            </a:lvl9pPr>
          </a:lstStyle>
          <a:p/>
        </p:txBody>
      </p:sp>
      <p:grpSp>
        <p:nvGrpSpPr>
          <p:cNvPr id="603" name="Google Shape;603;p8"/>
          <p:cNvGrpSpPr/>
          <p:nvPr/>
        </p:nvGrpSpPr>
        <p:grpSpPr>
          <a:xfrm flipH="1" rot="1800071">
            <a:off x="362740" y="4002240"/>
            <a:ext cx="717247" cy="750758"/>
            <a:chOff x="3153626" y="-2653955"/>
            <a:chExt cx="834426" cy="873411"/>
          </a:xfrm>
        </p:grpSpPr>
        <p:sp>
          <p:nvSpPr>
            <p:cNvPr id="604" name="Google Shape;604;p8"/>
            <p:cNvSpPr/>
            <p:nvPr/>
          </p:nvSpPr>
          <p:spPr>
            <a:xfrm>
              <a:off x="3416465" y="-2283223"/>
              <a:ext cx="283808" cy="285825"/>
            </a:xfrm>
            <a:custGeom>
              <a:rect b="b" l="l" r="r" t="t"/>
              <a:pathLst>
                <a:path extrusionOk="0" fill="none" h="7794" w="7739">
                  <a:moveTo>
                    <a:pt x="7711" y="3843"/>
                  </a:moveTo>
                  <a:cubicBezTo>
                    <a:pt x="7684" y="5968"/>
                    <a:pt x="5995" y="7712"/>
                    <a:pt x="3869" y="7766"/>
                  </a:cubicBezTo>
                  <a:cubicBezTo>
                    <a:pt x="1744" y="7794"/>
                    <a:pt x="0" y="6077"/>
                    <a:pt x="0" y="3979"/>
                  </a:cubicBezTo>
                  <a:cubicBezTo>
                    <a:pt x="27" y="1826"/>
                    <a:pt x="1717" y="110"/>
                    <a:pt x="3869" y="55"/>
                  </a:cubicBezTo>
                  <a:cubicBezTo>
                    <a:pt x="5995" y="1"/>
                    <a:pt x="7739" y="1717"/>
                    <a:pt x="7711" y="3843"/>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8"/>
            <p:cNvSpPr/>
            <p:nvPr/>
          </p:nvSpPr>
          <p:spPr>
            <a:xfrm>
              <a:off x="3312532" y="-2053390"/>
              <a:ext cx="132938" cy="118966"/>
            </a:xfrm>
            <a:custGeom>
              <a:rect b="b" l="l" r="r" t="t"/>
              <a:pathLst>
                <a:path extrusionOk="0" fill="none" h="3244" w="3625">
                  <a:moveTo>
                    <a:pt x="3624" y="1"/>
                  </a:moveTo>
                  <a:lnTo>
                    <a:pt x="0" y="3243"/>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8"/>
            <p:cNvSpPr/>
            <p:nvPr/>
          </p:nvSpPr>
          <p:spPr>
            <a:xfrm>
              <a:off x="3153626" y="-1957452"/>
              <a:ext cx="174928" cy="176908"/>
            </a:xfrm>
            <a:custGeom>
              <a:rect b="b" l="l" r="r" t="t"/>
              <a:pathLst>
                <a:path extrusionOk="0" fill="none" h="4824" w="4770">
                  <a:moveTo>
                    <a:pt x="4769" y="2371"/>
                  </a:moveTo>
                  <a:cubicBezTo>
                    <a:pt x="4769" y="3679"/>
                    <a:pt x="3707" y="4769"/>
                    <a:pt x="2399" y="4796"/>
                  </a:cubicBezTo>
                  <a:cubicBezTo>
                    <a:pt x="1064" y="4823"/>
                    <a:pt x="1" y="3761"/>
                    <a:pt x="1" y="2453"/>
                  </a:cubicBezTo>
                  <a:cubicBezTo>
                    <a:pt x="1" y="1118"/>
                    <a:pt x="1064" y="55"/>
                    <a:pt x="2399" y="1"/>
                  </a:cubicBezTo>
                  <a:cubicBezTo>
                    <a:pt x="3707" y="1"/>
                    <a:pt x="4769" y="1063"/>
                    <a:pt x="4769" y="237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8"/>
            <p:cNvSpPr/>
            <p:nvPr/>
          </p:nvSpPr>
          <p:spPr>
            <a:xfrm>
              <a:off x="3554357" y="-2461089"/>
              <a:ext cx="2017" cy="175918"/>
            </a:xfrm>
            <a:custGeom>
              <a:rect b="b" l="l" r="r" t="t"/>
              <a:pathLst>
                <a:path extrusionOk="0" fill="none" h="4797" w="55">
                  <a:moveTo>
                    <a:pt x="55" y="4796"/>
                  </a:moveTo>
                  <a:lnTo>
                    <a:pt x="0"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8"/>
            <p:cNvSpPr/>
            <p:nvPr/>
          </p:nvSpPr>
          <p:spPr>
            <a:xfrm>
              <a:off x="3432454" y="-2653955"/>
              <a:ext cx="235841" cy="195904"/>
            </a:xfrm>
            <a:custGeom>
              <a:rect b="b" l="l" r="r" t="t"/>
              <a:pathLst>
                <a:path extrusionOk="0" fill="none" h="5342" w="6431">
                  <a:moveTo>
                    <a:pt x="1689" y="4497"/>
                  </a:moveTo>
                  <a:cubicBezTo>
                    <a:pt x="0" y="3134"/>
                    <a:pt x="818" y="437"/>
                    <a:pt x="2970" y="219"/>
                  </a:cubicBezTo>
                  <a:cubicBezTo>
                    <a:pt x="5095" y="1"/>
                    <a:pt x="6431" y="2480"/>
                    <a:pt x="5068" y="4142"/>
                  </a:cubicBezTo>
                  <a:cubicBezTo>
                    <a:pt x="4224" y="5178"/>
                    <a:pt x="2725" y="5341"/>
                    <a:pt x="1689" y="449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8"/>
            <p:cNvSpPr/>
            <p:nvPr/>
          </p:nvSpPr>
          <p:spPr>
            <a:xfrm>
              <a:off x="3676259" y="-2054380"/>
              <a:ext cx="139942" cy="105947"/>
            </a:xfrm>
            <a:custGeom>
              <a:rect b="b" l="l" r="r" t="t"/>
              <a:pathLst>
                <a:path extrusionOk="0" fill="none" h="2889" w="3816">
                  <a:moveTo>
                    <a:pt x="1" y="0"/>
                  </a:moveTo>
                  <a:lnTo>
                    <a:pt x="3815" y="28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8"/>
            <p:cNvSpPr/>
            <p:nvPr/>
          </p:nvSpPr>
          <p:spPr>
            <a:xfrm>
              <a:off x="3797172" y="-1988442"/>
              <a:ext cx="190880" cy="192897"/>
            </a:xfrm>
            <a:custGeom>
              <a:rect b="b" l="l" r="r" t="t"/>
              <a:pathLst>
                <a:path extrusionOk="0" fill="none" h="5260" w="5205">
                  <a:moveTo>
                    <a:pt x="2153" y="301"/>
                  </a:moveTo>
                  <a:cubicBezTo>
                    <a:pt x="3434" y="1"/>
                    <a:pt x="4687" y="846"/>
                    <a:pt x="4960" y="2126"/>
                  </a:cubicBezTo>
                  <a:cubicBezTo>
                    <a:pt x="5205" y="3434"/>
                    <a:pt x="4360" y="4687"/>
                    <a:pt x="3052" y="4960"/>
                  </a:cubicBezTo>
                  <a:cubicBezTo>
                    <a:pt x="1772" y="5260"/>
                    <a:pt x="518" y="4415"/>
                    <a:pt x="246" y="3134"/>
                  </a:cubicBezTo>
                  <a:cubicBezTo>
                    <a:pt x="1" y="1826"/>
                    <a:pt x="845" y="573"/>
                    <a:pt x="2153" y="30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 name="Google Shape;611;p8"/>
          <p:cNvGrpSpPr/>
          <p:nvPr/>
        </p:nvGrpSpPr>
        <p:grpSpPr>
          <a:xfrm flipH="1">
            <a:off x="329155" y="3231846"/>
            <a:ext cx="166649" cy="167501"/>
            <a:chOff x="3407917" y="-1400250"/>
            <a:chExt cx="193891" cy="194881"/>
          </a:xfrm>
        </p:grpSpPr>
        <p:sp>
          <p:nvSpPr>
            <p:cNvPr id="612" name="Google Shape;612;p8"/>
            <p:cNvSpPr/>
            <p:nvPr/>
          </p:nvSpPr>
          <p:spPr>
            <a:xfrm>
              <a:off x="3504845" y="-1400250"/>
              <a:ext cx="37" cy="73968"/>
            </a:xfrm>
            <a:custGeom>
              <a:rect b="b" l="l" r="r" t="t"/>
              <a:pathLst>
                <a:path extrusionOk="0" fill="none" h="2017" w="1">
                  <a:moveTo>
                    <a:pt x="1" y="0"/>
                  </a:moveTo>
                  <a:lnTo>
                    <a:pt x="1" y="2017"/>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8"/>
            <p:cNvSpPr/>
            <p:nvPr/>
          </p:nvSpPr>
          <p:spPr>
            <a:xfrm>
              <a:off x="3504845" y="-1279337"/>
              <a:ext cx="37" cy="73968"/>
            </a:xfrm>
            <a:custGeom>
              <a:rect b="b" l="l" r="r" t="t"/>
              <a:pathLst>
                <a:path extrusionOk="0" fill="none" h="2017" w="1">
                  <a:moveTo>
                    <a:pt x="1" y="0"/>
                  </a:moveTo>
                  <a:lnTo>
                    <a:pt x="1" y="2017"/>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8"/>
            <p:cNvSpPr/>
            <p:nvPr/>
          </p:nvSpPr>
          <p:spPr>
            <a:xfrm>
              <a:off x="3407917" y="-1302331"/>
              <a:ext cx="72978" cy="1027"/>
            </a:xfrm>
            <a:custGeom>
              <a:rect b="b" l="l" r="r" t="t"/>
              <a:pathLst>
                <a:path extrusionOk="0" fill="none" h="28" w="1990">
                  <a:moveTo>
                    <a:pt x="1" y="28"/>
                  </a:moveTo>
                  <a:lnTo>
                    <a:pt x="1990"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8"/>
            <p:cNvSpPr/>
            <p:nvPr/>
          </p:nvSpPr>
          <p:spPr>
            <a:xfrm>
              <a:off x="3528830" y="-1304312"/>
              <a:ext cx="72978" cy="1027"/>
            </a:xfrm>
            <a:custGeom>
              <a:rect b="b" l="l" r="r" t="t"/>
              <a:pathLst>
                <a:path extrusionOk="0" fill="none" h="28" w="1990">
                  <a:moveTo>
                    <a:pt x="1" y="27"/>
                  </a:moveTo>
                  <a:lnTo>
                    <a:pt x="1990"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8"/>
            <p:cNvSpPr/>
            <p:nvPr/>
          </p:nvSpPr>
          <p:spPr>
            <a:xfrm>
              <a:off x="3436889" y="-1370287"/>
              <a:ext cx="51011" cy="51011"/>
            </a:xfrm>
            <a:custGeom>
              <a:rect b="b" l="l" r="r" t="t"/>
              <a:pathLst>
                <a:path extrusionOk="0" fill="none" h="1391" w="1391">
                  <a:moveTo>
                    <a:pt x="1" y="1"/>
                  </a:moveTo>
                  <a:lnTo>
                    <a:pt x="1391" y="139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8"/>
            <p:cNvSpPr/>
            <p:nvPr/>
          </p:nvSpPr>
          <p:spPr>
            <a:xfrm>
              <a:off x="3521825" y="-1286342"/>
              <a:ext cx="52002" cy="51011"/>
            </a:xfrm>
            <a:custGeom>
              <a:rect b="b" l="l" r="r" t="t"/>
              <a:pathLst>
                <a:path extrusionOk="0" fill="none" h="1391" w="1418">
                  <a:moveTo>
                    <a:pt x="1" y="1"/>
                  </a:moveTo>
                  <a:lnTo>
                    <a:pt x="1418" y="139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8"/>
            <p:cNvSpPr/>
            <p:nvPr/>
          </p:nvSpPr>
          <p:spPr>
            <a:xfrm>
              <a:off x="3436889" y="-1285352"/>
              <a:ext cx="51011" cy="52992"/>
            </a:xfrm>
            <a:custGeom>
              <a:rect b="b" l="l" r="r" t="t"/>
              <a:pathLst>
                <a:path extrusionOk="0" fill="none" h="1445" w="1391">
                  <a:moveTo>
                    <a:pt x="1" y="1445"/>
                  </a:moveTo>
                  <a:lnTo>
                    <a:pt x="1391"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8"/>
            <p:cNvSpPr/>
            <p:nvPr/>
          </p:nvSpPr>
          <p:spPr>
            <a:xfrm>
              <a:off x="3521825" y="-1372268"/>
              <a:ext cx="52002" cy="52002"/>
            </a:xfrm>
            <a:custGeom>
              <a:rect b="b" l="l" r="r" t="t"/>
              <a:pathLst>
                <a:path extrusionOk="0" fill="none" h="1418" w="1418">
                  <a:moveTo>
                    <a:pt x="1" y="1417"/>
                  </a:moveTo>
                  <a:lnTo>
                    <a:pt x="1418"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 name="Google Shape;620;p8"/>
          <p:cNvGrpSpPr/>
          <p:nvPr/>
        </p:nvGrpSpPr>
        <p:grpSpPr>
          <a:xfrm flipH="1" rot="5400000">
            <a:off x="1103399" y="4428828"/>
            <a:ext cx="479293" cy="479293"/>
            <a:chOff x="3560335" y="-646412"/>
            <a:chExt cx="557642" cy="557642"/>
          </a:xfrm>
        </p:grpSpPr>
        <p:sp>
          <p:nvSpPr>
            <p:cNvPr id="621" name="Google Shape;621;p8"/>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8"/>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8"/>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8"/>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8"/>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8"/>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8"/>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8"/>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8"/>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 name="Google Shape;630;p8"/>
          <p:cNvGrpSpPr/>
          <p:nvPr/>
        </p:nvGrpSpPr>
        <p:grpSpPr>
          <a:xfrm flipH="1" rot="5400000">
            <a:off x="908097" y="4362750"/>
            <a:ext cx="110824" cy="110824"/>
            <a:chOff x="794923" y="2795124"/>
            <a:chExt cx="128941" cy="128941"/>
          </a:xfrm>
        </p:grpSpPr>
        <p:sp>
          <p:nvSpPr>
            <p:cNvPr id="631" name="Google Shape;631;p8"/>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8"/>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 name="Google Shape;633;p8"/>
          <p:cNvGrpSpPr/>
          <p:nvPr/>
        </p:nvGrpSpPr>
        <p:grpSpPr>
          <a:xfrm flipH="1">
            <a:off x="420125" y="3697300"/>
            <a:ext cx="202705" cy="497323"/>
            <a:chOff x="6219428" y="3871144"/>
            <a:chExt cx="235841" cy="578619"/>
          </a:xfrm>
        </p:grpSpPr>
        <p:sp>
          <p:nvSpPr>
            <p:cNvPr id="634" name="Google Shape;634;p8"/>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8"/>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8"/>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 name="Google Shape;637;p8"/>
          <p:cNvGrpSpPr/>
          <p:nvPr/>
        </p:nvGrpSpPr>
        <p:grpSpPr>
          <a:xfrm flipH="1">
            <a:off x="621180" y="3465250"/>
            <a:ext cx="196716" cy="249985"/>
            <a:chOff x="2079424" y="521748"/>
            <a:chExt cx="228873" cy="290850"/>
          </a:xfrm>
        </p:grpSpPr>
        <p:sp>
          <p:nvSpPr>
            <p:cNvPr id="638" name="Google Shape;638;p8"/>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8"/>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8"/>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 name="Google Shape;641;p8"/>
          <p:cNvGrpSpPr/>
          <p:nvPr/>
        </p:nvGrpSpPr>
        <p:grpSpPr>
          <a:xfrm flipH="1">
            <a:off x="8337834" y="793319"/>
            <a:ext cx="545422" cy="666493"/>
            <a:chOff x="2859835" y="2776139"/>
            <a:chExt cx="634581" cy="775442"/>
          </a:xfrm>
        </p:grpSpPr>
        <p:sp>
          <p:nvSpPr>
            <p:cNvPr id="642" name="Google Shape;642;p8"/>
            <p:cNvSpPr/>
            <p:nvPr/>
          </p:nvSpPr>
          <p:spPr>
            <a:xfrm>
              <a:off x="2859835" y="2847066"/>
              <a:ext cx="634581" cy="704515"/>
            </a:xfrm>
            <a:custGeom>
              <a:rect b="b" l="l" r="r" t="t"/>
              <a:pathLst>
                <a:path extrusionOk="0" fill="none" h="19211" w="17304">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8"/>
            <p:cNvSpPr/>
            <p:nvPr/>
          </p:nvSpPr>
          <p:spPr>
            <a:xfrm>
              <a:off x="3005759" y="3252785"/>
              <a:ext cx="342778" cy="6051"/>
            </a:xfrm>
            <a:custGeom>
              <a:rect b="b" l="l" r="r" t="t"/>
              <a:pathLst>
                <a:path extrusionOk="0" fill="none" h="165" w="9347">
                  <a:moveTo>
                    <a:pt x="0" y="164"/>
                  </a:moveTo>
                  <a:lnTo>
                    <a:pt x="9346"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8"/>
            <p:cNvSpPr/>
            <p:nvPr/>
          </p:nvSpPr>
          <p:spPr>
            <a:xfrm>
              <a:off x="3062712" y="2776139"/>
              <a:ext cx="229863" cy="64984"/>
            </a:xfrm>
            <a:custGeom>
              <a:rect b="b" l="l" r="r" t="t"/>
              <a:pathLst>
                <a:path extrusionOk="0" fill="none" h="1772" w="6268">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 name="Google Shape;645;p8"/>
          <p:cNvGrpSpPr/>
          <p:nvPr/>
        </p:nvGrpSpPr>
        <p:grpSpPr>
          <a:xfrm flipH="1">
            <a:off x="8216743" y="285697"/>
            <a:ext cx="330676" cy="507632"/>
            <a:chOff x="1603769" y="107044"/>
            <a:chExt cx="384731" cy="590613"/>
          </a:xfrm>
        </p:grpSpPr>
        <p:sp>
          <p:nvSpPr>
            <p:cNvPr id="646" name="Google Shape;646;p8"/>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8"/>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8"/>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8"/>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8"/>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8"/>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8"/>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3" name="Google Shape;653;p8"/>
          <p:cNvGrpSpPr/>
          <p:nvPr/>
        </p:nvGrpSpPr>
        <p:grpSpPr>
          <a:xfrm flipH="1">
            <a:off x="8613521" y="1661528"/>
            <a:ext cx="158924" cy="202737"/>
            <a:chOff x="2947570" y="-1075969"/>
            <a:chExt cx="184903" cy="235878"/>
          </a:xfrm>
        </p:grpSpPr>
        <p:sp>
          <p:nvSpPr>
            <p:cNvPr id="654" name="Google Shape;654;p8"/>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8"/>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8"/>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7" name="Google Shape;657;p8"/>
          <p:cNvGrpSpPr/>
          <p:nvPr/>
        </p:nvGrpSpPr>
        <p:grpSpPr>
          <a:xfrm flipH="1">
            <a:off x="7951595" y="910535"/>
            <a:ext cx="158924" cy="202737"/>
            <a:chOff x="2947570" y="-1075969"/>
            <a:chExt cx="184903" cy="235878"/>
          </a:xfrm>
        </p:grpSpPr>
        <p:sp>
          <p:nvSpPr>
            <p:cNvPr id="658" name="Google Shape;658;p8"/>
            <p:cNvSpPr/>
            <p:nvPr/>
          </p:nvSpPr>
          <p:spPr>
            <a:xfrm>
              <a:off x="2947570" y="-1075969"/>
              <a:ext cx="184903" cy="235878"/>
            </a:xfrm>
            <a:custGeom>
              <a:rect b="b" l="l" r="r" t="t"/>
              <a:pathLst>
                <a:path extrusionOk="0" fill="none" h="6432" w="5042">
                  <a:moveTo>
                    <a:pt x="4115" y="1527"/>
                  </a:moveTo>
                  <a:cubicBezTo>
                    <a:pt x="2589" y="1"/>
                    <a:pt x="0" y="1063"/>
                    <a:pt x="0" y="3216"/>
                  </a:cubicBezTo>
                  <a:cubicBezTo>
                    <a:pt x="0" y="5369"/>
                    <a:pt x="2589" y="6431"/>
                    <a:pt x="4115" y="4905"/>
                  </a:cubicBezTo>
                  <a:cubicBezTo>
                    <a:pt x="5041" y="3979"/>
                    <a:pt x="5041" y="2480"/>
                    <a:pt x="4115" y="152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8"/>
            <p:cNvSpPr/>
            <p:nvPr/>
          </p:nvSpPr>
          <p:spPr>
            <a:xfrm>
              <a:off x="2956555" y="-994040"/>
              <a:ext cx="63003" cy="65020"/>
            </a:xfrm>
            <a:custGeom>
              <a:rect b="b" l="l" r="r" t="t"/>
              <a:pathLst>
                <a:path extrusionOk="0" fill="none" h="1773" w="1718">
                  <a:moveTo>
                    <a:pt x="1" y="1772"/>
                  </a:moveTo>
                  <a:lnTo>
                    <a:pt x="1717"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8"/>
            <p:cNvSpPr/>
            <p:nvPr/>
          </p:nvSpPr>
          <p:spPr>
            <a:xfrm>
              <a:off x="3038520" y="-991033"/>
              <a:ext cx="78956" cy="79983"/>
            </a:xfrm>
            <a:custGeom>
              <a:rect b="b" l="l" r="r" t="t"/>
              <a:pathLst>
                <a:path extrusionOk="0" fill="none" h="2181" w="2153">
                  <a:moveTo>
                    <a:pt x="2153" y="1"/>
                  </a:moveTo>
                  <a:lnTo>
                    <a:pt x="0" y="218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 name="Google Shape;661;p8"/>
          <p:cNvGrpSpPr/>
          <p:nvPr/>
        </p:nvGrpSpPr>
        <p:grpSpPr>
          <a:xfrm flipH="1">
            <a:off x="8772426" y="550794"/>
            <a:ext cx="110824" cy="110824"/>
            <a:chOff x="794923" y="2795124"/>
            <a:chExt cx="128941" cy="128941"/>
          </a:xfrm>
        </p:grpSpPr>
        <p:sp>
          <p:nvSpPr>
            <p:cNvPr id="662" name="Google Shape;662;p8"/>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8"/>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4" name="Google Shape;664;p8"/>
          <p:cNvGrpSpPr/>
          <p:nvPr/>
        </p:nvGrpSpPr>
        <p:grpSpPr>
          <a:xfrm flipH="1">
            <a:off x="7564858" y="214415"/>
            <a:ext cx="576312" cy="578897"/>
            <a:chOff x="1889565" y="-3382437"/>
            <a:chExt cx="670520" cy="673527"/>
          </a:xfrm>
        </p:grpSpPr>
        <p:sp>
          <p:nvSpPr>
            <p:cNvPr id="665" name="Google Shape;665;p8"/>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8"/>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 name="Google Shape;670;p8"/>
          <p:cNvGrpSpPr/>
          <p:nvPr/>
        </p:nvGrpSpPr>
        <p:grpSpPr>
          <a:xfrm flipH="1">
            <a:off x="7353652" y="290644"/>
            <a:ext cx="110824" cy="110824"/>
            <a:chOff x="794923" y="2795124"/>
            <a:chExt cx="128941" cy="128941"/>
          </a:xfrm>
        </p:grpSpPr>
        <p:sp>
          <p:nvSpPr>
            <p:cNvPr id="671" name="Google Shape;671;p8"/>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8"/>
          <p:cNvGrpSpPr/>
          <p:nvPr/>
        </p:nvGrpSpPr>
        <p:grpSpPr>
          <a:xfrm>
            <a:off x="8276597" y="4454826"/>
            <a:ext cx="308365" cy="307515"/>
            <a:chOff x="2601030" y="2721166"/>
            <a:chExt cx="358773" cy="357783"/>
          </a:xfrm>
        </p:grpSpPr>
        <p:sp>
          <p:nvSpPr>
            <p:cNvPr id="674" name="Google Shape;674;p8"/>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8"/>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8"/>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8"/>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8"/>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8"/>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8"/>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8"/>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 name="Google Shape;682;p8"/>
          <p:cNvGrpSpPr/>
          <p:nvPr/>
        </p:nvGrpSpPr>
        <p:grpSpPr>
          <a:xfrm>
            <a:off x="621007" y="439163"/>
            <a:ext cx="200705" cy="200675"/>
            <a:chOff x="6886110" y="773687"/>
            <a:chExt cx="249075" cy="249038"/>
          </a:xfrm>
        </p:grpSpPr>
        <p:sp>
          <p:nvSpPr>
            <p:cNvPr id="683" name="Google Shape;683;p8"/>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8"/>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8"/>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8"/>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8"/>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8"/>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8"/>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8"/>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nd title">
  <p:cSld name="CUSTOM_4">
    <p:bg>
      <p:bgPr>
        <a:solidFill>
          <a:schemeClr val="dk2"/>
        </a:solidFill>
      </p:bgPr>
    </p:bg>
    <p:spTree>
      <p:nvGrpSpPr>
        <p:cNvPr id="691" name="Shape 691"/>
        <p:cNvGrpSpPr/>
        <p:nvPr/>
      </p:nvGrpSpPr>
      <p:grpSpPr>
        <a:xfrm>
          <a:off x="0" y="0"/>
          <a:ext cx="0" cy="0"/>
          <a:chOff x="0" y="0"/>
          <a:chExt cx="0" cy="0"/>
        </a:xfrm>
      </p:grpSpPr>
      <p:sp>
        <p:nvSpPr>
          <p:cNvPr id="692" name="Google Shape;692;p9"/>
          <p:cNvSpPr txBox="1"/>
          <p:nvPr>
            <p:ph type="title"/>
          </p:nvPr>
        </p:nvSpPr>
        <p:spPr>
          <a:xfrm rot="122813">
            <a:off x="2994402" y="1933205"/>
            <a:ext cx="2494592" cy="1859682"/>
          </a:xfrm>
          <a:prstGeom prst="rect">
            <a:avLst/>
          </a:prstGeom>
          <a:noFill/>
          <a:ln>
            <a:noFill/>
          </a:ln>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3300"/>
              <a:buFont typeface="Montserrat"/>
              <a:buNone/>
              <a:defRPr sz="3000">
                <a:solidFill>
                  <a:schemeClr val="accent2"/>
                </a:solidFill>
              </a:defRPr>
            </a:lvl1pPr>
            <a:lvl2pPr lvl="1"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2pPr>
            <a:lvl3pPr lvl="2"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3pPr>
            <a:lvl4pPr lvl="3"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4pPr>
            <a:lvl5pPr lvl="4"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5pPr>
            <a:lvl6pPr lvl="5"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6pPr>
            <a:lvl7pPr lvl="6"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7pPr>
            <a:lvl8pPr lvl="7"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8pPr>
            <a:lvl9pPr lvl="8" algn="r">
              <a:lnSpc>
                <a:spcPct val="100000"/>
              </a:lnSpc>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9pPr>
          </a:lstStyle>
          <a:p/>
        </p:txBody>
      </p:sp>
      <p:grpSp>
        <p:nvGrpSpPr>
          <p:cNvPr id="693" name="Google Shape;693;p9"/>
          <p:cNvGrpSpPr/>
          <p:nvPr/>
        </p:nvGrpSpPr>
        <p:grpSpPr>
          <a:xfrm flipH="1">
            <a:off x="8488194" y="4235171"/>
            <a:ext cx="393370" cy="344419"/>
            <a:chOff x="299281" y="2848081"/>
            <a:chExt cx="457673" cy="400720"/>
          </a:xfrm>
        </p:grpSpPr>
        <p:sp>
          <p:nvSpPr>
            <p:cNvPr id="694" name="Google Shape;694;p9"/>
            <p:cNvSpPr/>
            <p:nvPr/>
          </p:nvSpPr>
          <p:spPr>
            <a:xfrm>
              <a:off x="299281" y="2848081"/>
              <a:ext cx="457673" cy="400720"/>
            </a:xfrm>
            <a:custGeom>
              <a:rect b="b" l="l" r="r" t="t"/>
              <a:pathLst>
                <a:path extrusionOk="0" fill="none" h="10927" w="12480">
                  <a:moveTo>
                    <a:pt x="3106" y="10927"/>
                  </a:moveTo>
                  <a:lnTo>
                    <a:pt x="0" y="5586"/>
                  </a:lnTo>
                  <a:lnTo>
                    <a:pt x="3106" y="109"/>
                  </a:lnTo>
                  <a:lnTo>
                    <a:pt x="9346" y="1"/>
                  </a:lnTo>
                  <a:lnTo>
                    <a:pt x="12480" y="5368"/>
                  </a:lnTo>
                  <a:lnTo>
                    <a:pt x="9346" y="10818"/>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9"/>
            <p:cNvSpPr/>
            <p:nvPr/>
          </p:nvSpPr>
          <p:spPr>
            <a:xfrm>
              <a:off x="388214" y="2929019"/>
              <a:ext cx="278821" cy="241855"/>
            </a:xfrm>
            <a:custGeom>
              <a:rect b="b" l="l" r="r" t="t"/>
              <a:pathLst>
                <a:path extrusionOk="0" fill="none" h="6595" w="7603">
                  <a:moveTo>
                    <a:pt x="7602" y="3189"/>
                  </a:moveTo>
                  <a:lnTo>
                    <a:pt x="5722" y="6513"/>
                  </a:lnTo>
                  <a:lnTo>
                    <a:pt x="1908" y="6595"/>
                  </a:lnTo>
                  <a:lnTo>
                    <a:pt x="0" y="3325"/>
                  </a:lnTo>
                  <a:lnTo>
                    <a:pt x="1908"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6" name="Google Shape;696;p9"/>
          <p:cNvGrpSpPr/>
          <p:nvPr/>
        </p:nvGrpSpPr>
        <p:grpSpPr>
          <a:xfrm flipH="1">
            <a:off x="8758872" y="3942245"/>
            <a:ext cx="110824" cy="110824"/>
            <a:chOff x="794923" y="2795124"/>
            <a:chExt cx="128941" cy="128941"/>
          </a:xfrm>
        </p:grpSpPr>
        <p:sp>
          <p:nvSpPr>
            <p:cNvPr id="697" name="Google Shape;697;p9"/>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9"/>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9" name="Google Shape;699;p9"/>
          <p:cNvGrpSpPr/>
          <p:nvPr/>
        </p:nvGrpSpPr>
        <p:grpSpPr>
          <a:xfrm flipH="1">
            <a:off x="7768005" y="4071774"/>
            <a:ext cx="645057" cy="788474"/>
            <a:chOff x="794919" y="4014442"/>
            <a:chExt cx="750503" cy="917364"/>
          </a:xfrm>
        </p:grpSpPr>
        <p:sp>
          <p:nvSpPr>
            <p:cNvPr id="700" name="Google Shape;700;p9"/>
            <p:cNvSpPr/>
            <p:nvPr/>
          </p:nvSpPr>
          <p:spPr>
            <a:xfrm>
              <a:off x="794919" y="4098387"/>
              <a:ext cx="750503" cy="833419"/>
            </a:xfrm>
            <a:custGeom>
              <a:rect b="b" l="l" r="r" t="t"/>
              <a:pathLst>
                <a:path extrusionOk="0" fill="none" h="22726" w="20465">
                  <a:moveTo>
                    <a:pt x="12480" y="1"/>
                  </a:moveTo>
                  <a:lnTo>
                    <a:pt x="12480" y="7685"/>
                  </a:lnTo>
                  <a:cubicBezTo>
                    <a:pt x="12480" y="7685"/>
                    <a:pt x="17685" y="15614"/>
                    <a:pt x="18666" y="17221"/>
                  </a:cubicBezTo>
                  <a:cubicBezTo>
                    <a:pt x="19647" y="18884"/>
                    <a:pt x="20464" y="20110"/>
                    <a:pt x="20464" y="20845"/>
                  </a:cubicBezTo>
                  <a:cubicBezTo>
                    <a:pt x="20464" y="21636"/>
                    <a:pt x="20192" y="22399"/>
                    <a:pt x="18530" y="22426"/>
                  </a:cubicBezTo>
                  <a:lnTo>
                    <a:pt x="10246" y="22562"/>
                  </a:lnTo>
                  <a:lnTo>
                    <a:pt x="1935" y="22698"/>
                  </a:lnTo>
                  <a:cubicBezTo>
                    <a:pt x="301" y="22726"/>
                    <a:pt x="1" y="22017"/>
                    <a:pt x="1" y="21200"/>
                  </a:cubicBezTo>
                  <a:cubicBezTo>
                    <a:pt x="1" y="20464"/>
                    <a:pt x="818" y="19211"/>
                    <a:pt x="1826" y="17521"/>
                  </a:cubicBezTo>
                  <a:cubicBezTo>
                    <a:pt x="2780" y="15886"/>
                    <a:pt x="7985" y="7766"/>
                    <a:pt x="7985" y="7766"/>
                  </a:cubicBezTo>
                  <a:lnTo>
                    <a:pt x="7985" y="5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9"/>
            <p:cNvSpPr/>
            <p:nvPr/>
          </p:nvSpPr>
          <p:spPr>
            <a:xfrm>
              <a:off x="967797" y="4578039"/>
              <a:ext cx="404754" cy="7041"/>
            </a:xfrm>
            <a:custGeom>
              <a:rect b="b" l="l" r="r" t="t"/>
              <a:pathLst>
                <a:path extrusionOk="0" fill="none" h="192" w="11037">
                  <a:moveTo>
                    <a:pt x="1" y="192"/>
                  </a:moveTo>
                  <a:lnTo>
                    <a:pt x="11036"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9"/>
            <p:cNvSpPr/>
            <p:nvPr/>
          </p:nvSpPr>
          <p:spPr>
            <a:xfrm>
              <a:off x="1033773" y="4014442"/>
              <a:ext cx="272807" cy="76976"/>
            </a:xfrm>
            <a:custGeom>
              <a:rect b="b" l="l" r="r" t="t"/>
              <a:pathLst>
                <a:path extrusionOk="0" fill="none" h="2099" w="7439">
                  <a:moveTo>
                    <a:pt x="7439" y="982"/>
                  </a:moveTo>
                  <a:cubicBezTo>
                    <a:pt x="7439" y="1527"/>
                    <a:pt x="7003" y="1990"/>
                    <a:pt x="6431" y="1990"/>
                  </a:cubicBezTo>
                  <a:lnTo>
                    <a:pt x="981" y="2099"/>
                  </a:lnTo>
                  <a:cubicBezTo>
                    <a:pt x="436" y="2099"/>
                    <a:pt x="0" y="1663"/>
                    <a:pt x="0" y="1118"/>
                  </a:cubicBezTo>
                  <a:lnTo>
                    <a:pt x="0" y="1118"/>
                  </a:lnTo>
                  <a:cubicBezTo>
                    <a:pt x="0" y="573"/>
                    <a:pt x="436" y="110"/>
                    <a:pt x="981" y="110"/>
                  </a:cubicBezTo>
                  <a:lnTo>
                    <a:pt x="6431" y="1"/>
                  </a:lnTo>
                  <a:cubicBezTo>
                    <a:pt x="6976" y="1"/>
                    <a:pt x="7439" y="437"/>
                    <a:pt x="7439" y="982"/>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 name="Google Shape;703;p9"/>
          <p:cNvGrpSpPr/>
          <p:nvPr/>
        </p:nvGrpSpPr>
        <p:grpSpPr>
          <a:xfrm flipH="1">
            <a:off x="8309641" y="3582267"/>
            <a:ext cx="181240" cy="670823"/>
            <a:chOff x="2419167" y="1286206"/>
            <a:chExt cx="210867" cy="780481"/>
          </a:xfrm>
        </p:grpSpPr>
        <p:sp>
          <p:nvSpPr>
            <p:cNvPr id="704" name="Google Shape;704;p9"/>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9"/>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9"/>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9"/>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9"/>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9"/>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9"/>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9"/>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9"/>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9"/>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9"/>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9"/>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9"/>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9"/>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9"/>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9" name="Google Shape;719;p9"/>
          <p:cNvSpPr/>
          <p:nvPr/>
        </p:nvSpPr>
        <p:spPr>
          <a:xfrm flipH="1">
            <a:off x="8645759" y="3267141"/>
            <a:ext cx="78176" cy="79058"/>
          </a:xfrm>
          <a:custGeom>
            <a:rect b="b" l="l" r="r" t="t"/>
            <a:pathLst>
              <a:path extrusionOk="0" fill="none" h="2508" w="2480">
                <a:moveTo>
                  <a:pt x="2480" y="1227"/>
                </a:moveTo>
                <a:cubicBezTo>
                  <a:pt x="2480" y="1908"/>
                  <a:pt x="1935" y="2480"/>
                  <a:pt x="1254" y="2480"/>
                </a:cubicBezTo>
                <a:cubicBezTo>
                  <a:pt x="573" y="2508"/>
                  <a:pt x="0" y="1963"/>
                  <a:pt x="0" y="1281"/>
                </a:cubicBezTo>
                <a:cubicBezTo>
                  <a:pt x="0" y="600"/>
                  <a:pt x="545" y="28"/>
                  <a:pt x="1254" y="28"/>
                </a:cubicBezTo>
                <a:cubicBezTo>
                  <a:pt x="1935" y="1"/>
                  <a:pt x="2480" y="546"/>
                  <a:pt x="2480" y="1227"/>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0" name="Google Shape;720;p9"/>
          <p:cNvGrpSpPr/>
          <p:nvPr/>
        </p:nvGrpSpPr>
        <p:grpSpPr>
          <a:xfrm flipH="1">
            <a:off x="7545144" y="4724306"/>
            <a:ext cx="110824" cy="110824"/>
            <a:chOff x="794923" y="2795124"/>
            <a:chExt cx="128941" cy="128941"/>
          </a:xfrm>
        </p:grpSpPr>
        <p:sp>
          <p:nvSpPr>
            <p:cNvPr id="721" name="Google Shape;721;p9"/>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9"/>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 name="Google Shape;723;p9"/>
          <p:cNvGrpSpPr/>
          <p:nvPr/>
        </p:nvGrpSpPr>
        <p:grpSpPr>
          <a:xfrm flipH="1">
            <a:off x="8636969" y="3556755"/>
            <a:ext cx="187264" cy="187264"/>
            <a:chOff x="1447449" y="4268259"/>
            <a:chExt cx="217875" cy="217875"/>
          </a:xfrm>
        </p:grpSpPr>
        <p:sp>
          <p:nvSpPr>
            <p:cNvPr id="724" name="Google Shape;724;p9"/>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9"/>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9"/>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9"/>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9"/>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9"/>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9"/>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9"/>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2" name="Google Shape;732;p9"/>
          <p:cNvGrpSpPr/>
          <p:nvPr/>
        </p:nvGrpSpPr>
        <p:grpSpPr>
          <a:xfrm>
            <a:off x="8276592" y="385750"/>
            <a:ext cx="308365" cy="307515"/>
            <a:chOff x="2601030" y="2721166"/>
            <a:chExt cx="358773" cy="357783"/>
          </a:xfrm>
        </p:grpSpPr>
        <p:sp>
          <p:nvSpPr>
            <p:cNvPr id="733" name="Google Shape;733;p9"/>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9"/>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9"/>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9"/>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9"/>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9"/>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9"/>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9"/>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 name="Google Shape;741;p9"/>
          <p:cNvGrpSpPr/>
          <p:nvPr/>
        </p:nvGrpSpPr>
        <p:grpSpPr>
          <a:xfrm>
            <a:off x="353079" y="383182"/>
            <a:ext cx="545422" cy="666493"/>
            <a:chOff x="2859835" y="2776139"/>
            <a:chExt cx="634581" cy="775442"/>
          </a:xfrm>
        </p:grpSpPr>
        <p:sp>
          <p:nvSpPr>
            <p:cNvPr id="742" name="Google Shape;742;p9"/>
            <p:cNvSpPr/>
            <p:nvPr/>
          </p:nvSpPr>
          <p:spPr>
            <a:xfrm>
              <a:off x="2859835" y="2847066"/>
              <a:ext cx="634581" cy="704515"/>
            </a:xfrm>
            <a:custGeom>
              <a:rect b="b" l="l" r="r" t="t"/>
              <a:pathLst>
                <a:path extrusionOk="0" fill="none" h="19211" w="17304">
                  <a:moveTo>
                    <a:pt x="10546" y="1"/>
                  </a:moveTo>
                  <a:lnTo>
                    <a:pt x="10546" y="6486"/>
                  </a:lnTo>
                  <a:cubicBezTo>
                    <a:pt x="10546" y="6486"/>
                    <a:pt x="14960" y="13189"/>
                    <a:pt x="15778" y="14551"/>
                  </a:cubicBezTo>
                  <a:cubicBezTo>
                    <a:pt x="16568" y="15887"/>
                    <a:pt x="17303" y="16977"/>
                    <a:pt x="17303" y="17603"/>
                  </a:cubicBezTo>
                  <a:cubicBezTo>
                    <a:pt x="17303" y="18284"/>
                    <a:pt x="17058" y="18911"/>
                    <a:pt x="15669" y="18938"/>
                  </a:cubicBezTo>
                  <a:lnTo>
                    <a:pt x="8666" y="19075"/>
                  </a:lnTo>
                  <a:lnTo>
                    <a:pt x="1636" y="19184"/>
                  </a:lnTo>
                  <a:cubicBezTo>
                    <a:pt x="246" y="19211"/>
                    <a:pt x="1" y="18584"/>
                    <a:pt x="1" y="17903"/>
                  </a:cubicBezTo>
                  <a:cubicBezTo>
                    <a:pt x="1" y="17303"/>
                    <a:pt x="682" y="16241"/>
                    <a:pt x="1554" y="14797"/>
                  </a:cubicBezTo>
                  <a:cubicBezTo>
                    <a:pt x="2399" y="13380"/>
                    <a:pt x="6758" y="6568"/>
                    <a:pt x="6758" y="6568"/>
                  </a:cubicBezTo>
                  <a:lnTo>
                    <a:pt x="6758" y="5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9"/>
            <p:cNvSpPr/>
            <p:nvPr/>
          </p:nvSpPr>
          <p:spPr>
            <a:xfrm>
              <a:off x="3005759" y="3252785"/>
              <a:ext cx="342778" cy="6051"/>
            </a:xfrm>
            <a:custGeom>
              <a:rect b="b" l="l" r="r" t="t"/>
              <a:pathLst>
                <a:path extrusionOk="0" fill="none" h="165" w="9347">
                  <a:moveTo>
                    <a:pt x="0" y="164"/>
                  </a:moveTo>
                  <a:lnTo>
                    <a:pt x="9346"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9"/>
            <p:cNvSpPr/>
            <p:nvPr/>
          </p:nvSpPr>
          <p:spPr>
            <a:xfrm>
              <a:off x="3062712" y="2776139"/>
              <a:ext cx="229863" cy="64984"/>
            </a:xfrm>
            <a:custGeom>
              <a:rect b="b" l="l" r="r" t="t"/>
              <a:pathLst>
                <a:path extrusionOk="0" fill="none" h="1772" w="6268">
                  <a:moveTo>
                    <a:pt x="6240" y="818"/>
                  </a:moveTo>
                  <a:cubicBezTo>
                    <a:pt x="6240" y="1281"/>
                    <a:pt x="5886" y="1663"/>
                    <a:pt x="5423" y="1690"/>
                  </a:cubicBezTo>
                  <a:lnTo>
                    <a:pt x="818" y="1771"/>
                  </a:lnTo>
                  <a:cubicBezTo>
                    <a:pt x="355" y="1771"/>
                    <a:pt x="0" y="1390"/>
                    <a:pt x="0" y="954"/>
                  </a:cubicBezTo>
                  <a:lnTo>
                    <a:pt x="0" y="954"/>
                  </a:lnTo>
                  <a:cubicBezTo>
                    <a:pt x="0" y="464"/>
                    <a:pt x="355" y="109"/>
                    <a:pt x="818" y="82"/>
                  </a:cubicBezTo>
                  <a:lnTo>
                    <a:pt x="5423" y="0"/>
                  </a:lnTo>
                  <a:cubicBezTo>
                    <a:pt x="5886" y="0"/>
                    <a:pt x="6267" y="355"/>
                    <a:pt x="6240" y="818"/>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5" name="Google Shape;745;p9"/>
          <p:cNvSpPr/>
          <p:nvPr/>
        </p:nvSpPr>
        <p:spPr>
          <a:xfrm>
            <a:off x="1528132" y="248511"/>
            <a:ext cx="134641" cy="134662"/>
          </a:xfrm>
          <a:custGeom>
            <a:rect b="b" l="l" r="r" t="t"/>
            <a:pathLst>
              <a:path extrusionOk="0" fill="none" h="6267" w="6266">
                <a:moveTo>
                  <a:pt x="5149" y="1118"/>
                </a:moveTo>
                <a:cubicBezTo>
                  <a:pt x="6266" y="2234"/>
                  <a:pt x="6266" y="4064"/>
                  <a:pt x="5149" y="5150"/>
                </a:cubicBezTo>
                <a:cubicBezTo>
                  <a:pt x="4033" y="6267"/>
                  <a:pt x="2233" y="6267"/>
                  <a:pt x="1117" y="5150"/>
                </a:cubicBezTo>
                <a:cubicBezTo>
                  <a:pt x="0" y="4064"/>
                  <a:pt x="0" y="2234"/>
                  <a:pt x="1117" y="1118"/>
                </a:cubicBezTo>
                <a:cubicBezTo>
                  <a:pt x="2233" y="1"/>
                  <a:pt x="4033" y="1"/>
                  <a:pt x="5149" y="1118"/>
                </a:cubicBezTo>
                <a:close/>
              </a:path>
            </a:pathLst>
          </a:custGeom>
          <a:noFill/>
          <a:ln cap="flat" cmpd="sng" w="19375">
            <a:solidFill>
              <a:schemeClr val="lt1"/>
            </a:solidFill>
            <a:prstDash val="solid"/>
            <a:miter lim="3101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6" name="Google Shape;746;p9"/>
          <p:cNvGrpSpPr/>
          <p:nvPr/>
        </p:nvGrpSpPr>
        <p:grpSpPr>
          <a:xfrm rot="10800000">
            <a:off x="295875" y="1200224"/>
            <a:ext cx="606382" cy="616689"/>
            <a:chOff x="3027518" y="-1395725"/>
            <a:chExt cx="705506" cy="717497"/>
          </a:xfrm>
        </p:grpSpPr>
        <p:sp>
          <p:nvSpPr>
            <p:cNvPr id="747" name="Google Shape;747;p9"/>
            <p:cNvSpPr/>
            <p:nvPr/>
          </p:nvSpPr>
          <p:spPr>
            <a:xfrm>
              <a:off x="3027518" y="-1395725"/>
              <a:ext cx="705506" cy="717497"/>
            </a:xfrm>
            <a:custGeom>
              <a:rect b="b" l="l" r="r" t="t"/>
              <a:pathLst>
                <a:path extrusionOk="0" fill="none" h="19565" w="19238">
                  <a:moveTo>
                    <a:pt x="19237" y="0"/>
                  </a:moveTo>
                  <a:lnTo>
                    <a:pt x="19237" y="19237"/>
                  </a:lnTo>
                  <a:lnTo>
                    <a:pt x="0" y="19564"/>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9"/>
            <p:cNvSpPr/>
            <p:nvPr/>
          </p:nvSpPr>
          <p:spPr>
            <a:xfrm>
              <a:off x="3298315" y="-1144915"/>
              <a:ext cx="339771" cy="345785"/>
            </a:xfrm>
            <a:custGeom>
              <a:rect b="b" l="l" r="r" t="t"/>
              <a:pathLst>
                <a:path extrusionOk="0" fill="none" h="9429" w="9265">
                  <a:moveTo>
                    <a:pt x="9265" y="1"/>
                  </a:moveTo>
                  <a:lnTo>
                    <a:pt x="9265" y="9265"/>
                  </a:lnTo>
                  <a:lnTo>
                    <a:pt x="1" y="9428"/>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9"/>
            <p:cNvSpPr/>
            <p:nvPr/>
          </p:nvSpPr>
          <p:spPr>
            <a:xfrm>
              <a:off x="3182390" y="-740223"/>
              <a:ext cx="37" cy="55999"/>
            </a:xfrm>
            <a:custGeom>
              <a:rect b="b" l="l" r="r" t="t"/>
              <a:pathLst>
                <a:path extrusionOk="0" fill="none" h="1527" w="1">
                  <a:moveTo>
                    <a:pt x="1" y="1527"/>
                  </a:moveTo>
                  <a:lnTo>
                    <a:pt x="1"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9"/>
            <p:cNvSpPr/>
            <p:nvPr/>
          </p:nvSpPr>
          <p:spPr>
            <a:xfrm>
              <a:off x="3260358" y="-741214"/>
              <a:ext cx="37" cy="55009"/>
            </a:xfrm>
            <a:custGeom>
              <a:rect b="b" l="l" r="r" t="t"/>
              <a:pathLst>
                <a:path extrusionOk="0" fill="none" h="1500" w="1">
                  <a:moveTo>
                    <a:pt x="0" y="1499"/>
                  </a:moveTo>
                  <a:lnTo>
                    <a:pt x="0"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9"/>
            <p:cNvSpPr/>
            <p:nvPr/>
          </p:nvSpPr>
          <p:spPr>
            <a:xfrm>
              <a:off x="3339279" y="-742204"/>
              <a:ext cx="37" cy="55009"/>
            </a:xfrm>
            <a:custGeom>
              <a:rect b="b" l="l" r="r" t="t"/>
              <a:pathLst>
                <a:path extrusionOk="0" fill="none" h="1500" w="1">
                  <a:moveTo>
                    <a:pt x="1" y="1499"/>
                  </a:moveTo>
                  <a:lnTo>
                    <a:pt x="1"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9"/>
            <p:cNvSpPr/>
            <p:nvPr/>
          </p:nvSpPr>
          <p:spPr>
            <a:xfrm>
              <a:off x="3417247" y="-744221"/>
              <a:ext cx="37" cy="55999"/>
            </a:xfrm>
            <a:custGeom>
              <a:rect b="b" l="l" r="r" t="t"/>
              <a:pathLst>
                <a:path extrusionOk="0" fill="none" h="1527" w="1">
                  <a:moveTo>
                    <a:pt x="0" y="1527"/>
                  </a:moveTo>
                  <a:lnTo>
                    <a:pt x="0"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9"/>
            <p:cNvSpPr/>
            <p:nvPr/>
          </p:nvSpPr>
          <p:spPr>
            <a:xfrm>
              <a:off x="3496168" y="-745211"/>
              <a:ext cx="37" cy="55009"/>
            </a:xfrm>
            <a:custGeom>
              <a:rect b="b" l="l" r="r" t="t"/>
              <a:pathLst>
                <a:path extrusionOk="0" fill="none" h="1500" w="1">
                  <a:moveTo>
                    <a:pt x="1" y="1499"/>
                  </a:moveTo>
                  <a:lnTo>
                    <a:pt x="1"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9"/>
            <p:cNvSpPr/>
            <p:nvPr/>
          </p:nvSpPr>
          <p:spPr>
            <a:xfrm>
              <a:off x="3574099" y="-747191"/>
              <a:ext cx="37" cy="55999"/>
            </a:xfrm>
            <a:custGeom>
              <a:rect b="b" l="l" r="r" t="t"/>
              <a:pathLst>
                <a:path extrusionOk="0" fill="none" h="1527" w="1">
                  <a:moveTo>
                    <a:pt x="1" y="1526"/>
                  </a:moveTo>
                  <a:lnTo>
                    <a:pt x="1"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9"/>
            <p:cNvSpPr/>
            <p:nvPr/>
          </p:nvSpPr>
          <p:spPr>
            <a:xfrm>
              <a:off x="3653057" y="-748181"/>
              <a:ext cx="37" cy="55962"/>
            </a:xfrm>
            <a:custGeom>
              <a:rect b="b" l="l" r="r" t="t"/>
              <a:pathLst>
                <a:path extrusionOk="0" fill="none" h="1526" w="1">
                  <a:moveTo>
                    <a:pt x="1" y="1526"/>
                  </a:moveTo>
                  <a:lnTo>
                    <a:pt x="1"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 name="Google Shape;756;p9"/>
          <p:cNvGrpSpPr/>
          <p:nvPr/>
        </p:nvGrpSpPr>
        <p:grpSpPr>
          <a:xfrm>
            <a:off x="852522" y="261577"/>
            <a:ext cx="576312" cy="578897"/>
            <a:chOff x="1889565" y="-3382437"/>
            <a:chExt cx="670520" cy="673527"/>
          </a:xfrm>
        </p:grpSpPr>
        <p:sp>
          <p:nvSpPr>
            <p:cNvPr id="757" name="Google Shape;757;p9"/>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9"/>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9"/>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9"/>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9"/>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 name="Google Shape;762;p9"/>
          <p:cNvGrpSpPr/>
          <p:nvPr/>
        </p:nvGrpSpPr>
        <p:grpSpPr>
          <a:xfrm flipH="1">
            <a:off x="285944" y="439656"/>
            <a:ext cx="110824" cy="110824"/>
            <a:chOff x="794923" y="2795124"/>
            <a:chExt cx="128941" cy="128941"/>
          </a:xfrm>
        </p:grpSpPr>
        <p:sp>
          <p:nvSpPr>
            <p:cNvPr id="763" name="Google Shape;763;p9"/>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9"/>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 name="Google Shape;765;p9"/>
          <p:cNvGrpSpPr/>
          <p:nvPr/>
        </p:nvGrpSpPr>
        <p:grpSpPr>
          <a:xfrm>
            <a:off x="619596" y="4514930"/>
            <a:ext cx="187264" cy="187264"/>
            <a:chOff x="1447449" y="4268259"/>
            <a:chExt cx="217875" cy="217875"/>
          </a:xfrm>
        </p:grpSpPr>
        <p:sp>
          <p:nvSpPr>
            <p:cNvPr id="766" name="Google Shape;766;p9"/>
            <p:cNvSpPr/>
            <p:nvPr/>
          </p:nvSpPr>
          <p:spPr>
            <a:xfrm>
              <a:off x="1556370" y="4268259"/>
              <a:ext cx="37" cy="82000"/>
            </a:xfrm>
            <a:custGeom>
              <a:rect b="b" l="l" r="r" t="t"/>
              <a:pathLst>
                <a:path extrusionOk="0" fill="none" h="2236" w="1">
                  <a:moveTo>
                    <a:pt x="1" y="1"/>
                  </a:moveTo>
                  <a:lnTo>
                    <a:pt x="1" y="223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9"/>
            <p:cNvSpPr/>
            <p:nvPr/>
          </p:nvSpPr>
          <p:spPr>
            <a:xfrm>
              <a:off x="1556370" y="4404171"/>
              <a:ext cx="37" cy="81963"/>
            </a:xfrm>
            <a:custGeom>
              <a:rect b="b" l="l" r="r" t="t"/>
              <a:pathLst>
                <a:path extrusionOk="0" fill="none" h="2235" w="1">
                  <a:moveTo>
                    <a:pt x="1" y="1"/>
                  </a:moveTo>
                  <a:lnTo>
                    <a:pt x="1" y="223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9"/>
            <p:cNvSpPr/>
            <p:nvPr/>
          </p:nvSpPr>
          <p:spPr>
            <a:xfrm>
              <a:off x="1447449" y="4377179"/>
              <a:ext cx="82000" cy="2054"/>
            </a:xfrm>
            <a:custGeom>
              <a:rect b="b" l="l" r="r" t="t"/>
              <a:pathLst>
                <a:path extrusionOk="0" fill="none" h="56" w="2236">
                  <a:moveTo>
                    <a:pt x="1" y="55"/>
                  </a:moveTo>
                  <a:lnTo>
                    <a:pt x="2235"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9"/>
            <p:cNvSpPr/>
            <p:nvPr/>
          </p:nvSpPr>
          <p:spPr>
            <a:xfrm>
              <a:off x="1583361" y="4375199"/>
              <a:ext cx="81963" cy="1027"/>
            </a:xfrm>
            <a:custGeom>
              <a:rect b="b" l="l" r="r" t="t"/>
              <a:pathLst>
                <a:path extrusionOk="0" fill="none" h="28" w="2235">
                  <a:moveTo>
                    <a:pt x="1" y="28"/>
                  </a:moveTo>
                  <a:lnTo>
                    <a:pt x="2235"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9"/>
            <p:cNvSpPr/>
            <p:nvPr/>
          </p:nvSpPr>
          <p:spPr>
            <a:xfrm>
              <a:off x="1479429" y="4301265"/>
              <a:ext cx="58016" cy="56989"/>
            </a:xfrm>
            <a:custGeom>
              <a:rect b="b" l="l" r="r" t="t"/>
              <a:pathLst>
                <a:path extrusionOk="0" fill="none" h="1554" w="1582">
                  <a:moveTo>
                    <a:pt x="1" y="0"/>
                  </a:moveTo>
                  <a:lnTo>
                    <a:pt x="1581" y="1553"/>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9"/>
            <p:cNvSpPr/>
            <p:nvPr/>
          </p:nvSpPr>
          <p:spPr>
            <a:xfrm>
              <a:off x="1575366" y="4395186"/>
              <a:ext cx="57979" cy="56989"/>
            </a:xfrm>
            <a:custGeom>
              <a:rect b="b" l="l" r="r" t="t"/>
              <a:pathLst>
                <a:path extrusionOk="0" fill="none" h="1554" w="1581">
                  <a:moveTo>
                    <a:pt x="1" y="0"/>
                  </a:moveTo>
                  <a:lnTo>
                    <a:pt x="1581" y="1554"/>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9"/>
            <p:cNvSpPr/>
            <p:nvPr/>
          </p:nvSpPr>
          <p:spPr>
            <a:xfrm>
              <a:off x="1479429" y="4396176"/>
              <a:ext cx="58016" cy="59006"/>
            </a:xfrm>
            <a:custGeom>
              <a:rect b="b" l="l" r="r" t="t"/>
              <a:pathLst>
                <a:path extrusionOk="0" fill="none" h="1609" w="1582">
                  <a:moveTo>
                    <a:pt x="1" y="1608"/>
                  </a:moveTo>
                  <a:lnTo>
                    <a:pt x="1581"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9"/>
            <p:cNvSpPr/>
            <p:nvPr/>
          </p:nvSpPr>
          <p:spPr>
            <a:xfrm>
              <a:off x="1575366" y="4299248"/>
              <a:ext cx="57979" cy="59006"/>
            </a:xfrm>
            <a:custGeom>
              <a:rect b="b" l="l" r="r" t="t"/>
              <a:pathLst>
                <a:path extrusionOk="0" fill="none" h="1609" w="1581">
                  <a:moveTo>
                    <a:pt x="1" y="1608"/>
                  </a:moveTo>
                  <a:lnTo>
                    <a:pt x="1581" y="1"/>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4" name="Google Shape;774;p9"/>
          <p:cNvSpPr/>
          <p:nvPr/>
        </p:nvSpPr>
        <p:spPr>
          <a:xfrm>
            <a:off x="0" y="0"/>
            <a:ext cx="9170139" cy="5143313"/>
          </a:xfrm>
          <a:custGeom>
            <a:rect b="b" l="l" r="r" t="t"/>
            <a:pathLst>
              <a:path extrusionOk="0" h="160578" w="285474">
                <a:moveTo>
                  <a:pt x="275741" y="5353"/>
                </a:moveTo>
                <a:cubicBezTo>
                  <a:pt x="275741" y="8359"/>
                  <a:pt x="278158" y="10803"/>
                  <a:pt x="281138" y="10803"/>
                </a:cubicBezTo>
                <a:lnTo>
                  <a:pt x="281138" y="149775"/>
                </a:lnTo>
                <a:cubicBezTo>
                  <a:pt x="278158" y="149775"/>
                  <a:pt x="275741" y="152219"/>
                  <a:pt x="275741" y="155225"/>
                </a:cubicBezTo>
                <a:lnTo>
                  <a:pt x="9733" y="155225"/>
                </a:lnTo>
                <a:cubicBezTo>
                  <a:pt x="9733" y="152219"/>
                  <a:pt x="7315" y="149775"/>
                  <a:pt x="4336" y="149775"/>
                </a:cubicBezTo>
                <a:lnTo>
                  <a:pt x="4336" y="10803"/>
                </a:lnTo>
                <a:cubicBezTo>
                  <a:pt x="7315" y="10803"/>
                  <a:pt x="9733" y="8359"/>
                  <a:pt x="9733" y="5353"/>
                </a:cubicBezTo>
                <a:close/>
                <a:moveTo>
                  <a:pt x="0" y="0"/>
                </a:moveTo>
                <a:lnTo>
                  <a:pt x="0" y="160578"/>
                </a:lnTo>
                <a:lnTo>
                  <a:pt x="285473" y="160578"/>
                </a:lnTo>
                <a:lnTo>
                  <a:pt x="285473" y="0"/>
                </a:lnTo>
                <a:close/>
              </a:path>
            </a:pathLst>
          </a:custGeom>
          <a:solidFill>
            <a:srgbClr val="4766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775" name="Shape 775"/>
        <p:cNvGrpSpPr/>
        <p:nvPr/>
      </p:nvGrpSpPr>
      <p:grpSpPr>
        <a:xfrm>
          <a:off x="0" y="0"/>
          <a:ext cx="0" cy="0"/>
          <a:chOff x="0" y="0"/>
          <a:chExt cx="0" cy="0"/>
        </a:xfrm>
      </p:grpSpPr>
      <p:sp>
        <p:nvSpPr>
          <p:cNvPr id="776" name="Google Shape;776;p10"/>
          <p:cNvSpPr/>
          <p:nvPr/>
        </p:nvSpPr>
        <p:spPr>
          <a:xfrm>
            <a:off x="191748" y="173321"/>
            <a:ext cx="8760505" cy="4796858"/>
          </a:xfrm>
          <a:custGeom>
            <a:rect b="b" l="l" r="r" t="t"/>
            <a:pathLst>
              <a:path extrusionOk="0" h="156224" w="285312">
                <a:moveTo>
                  <a:pt x="4843" y="0"/>
                </a:moveTo>
                <a:cubicBezTo>
                  <a:pt x="4843" y="2668"/>
                  <a:pt x="2668" y="4843"/>
                  <a:pt x="0" y="4843"/>
                </a:cubicBezTo>
                <a:lnTo>
                  <a:pt x="0" y="151381"/>
                </a:lnTo>
                <a:cubicBezTo>
                  <a:pt x="2668" y="151381"/>
                  <a:pt x="4843" y="153556"/>
                  <a:pt x="4843" y="156224"/>
                </a:cubicBezTo>
                <a:lnTo>
                  <a:pt x="280451" y="156224"/>
                </a:lnTo>
                <a:cubicBezTo>
                  <a:pt x="280451" y="153556"/>
                  <a:pt x="282625" y="151381"/>
                  <a:pt x="285311" y="151381"/>
                </a:cubicBezTo>
                <a:lnTo>
                  <a:pt x="285311" y="4843"/>
                </a:lnTo>
                <a:cubicBezTo>
                  <a:pt x="282625" y="4843"/>
                  <a:pt x="280451" y="2686"/>
                  <a:pt x="280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0"/>
          <p:cNvSpPr txBox="1"/>
          <p:nvPr>
            <p:ph type="title"/>
          </p:nvPr>
        </p:nvSpPr>
        <p:spPr>
          <a:xfrm>
            <a:off x="1268550" y="539500"/>
            <a:ext cx="6606900" cy="5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4000">
                <a:solidFill>
                  <a:schemeClr val="accent2"/>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8" name="Google Shape;778;p10"/>
          <p:cNvSpPr txBox="1"/>
          <p:nvPr>
            <p:ph idx="1" type="subTitle"/>
          </p:nvPr>
        </p:nvSpPr>
        <p:spPr>
          <a:xfrm>
            <a:off x="955775" y="2832131"/>
            <a:ext cx="1843500" cy="81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p:txBody>
      </p:sp>
      <p:sp>
        <p:nvSpPr>
          <p:cNvPr id="779" name="Google Shape;779;p10"/>
          <p:cNvSpPr txBox="1"/>
          <p:nvPr>
            <p:ph idx="2" type="subTitle"/>
          </p:nvPr>
        </p:nvSpPr>
        <p:spPr>
          <a:xfrm>
            <a:off x="955775" y="2494525"/>
            <a:ext cx="1843500" cy="28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Nunito"/>
              <a:buNone/>
              <a:defRPr b="1" sz="1600">
                <a:solidFill>
                  <a:schemeClr val="lt1"/>
                </a:solidFill>
                <a:latin typeface="Nunito"/>
                <a:ea typeface="Nunito"/>
                <a:cs typeface="Nunito"/>
                <a:sym typeface="Nunito"/>
              </a:defRPr>
            </a:lvl1pPr>
            <a:lvl2pPr lvl="1" algn="ctr">
              <a:lnSpc>
                <a:spcPct val="115000"/>
              </a:lnSpc>
              <a:spcBef>
                <a:spcPts val="0"/>
              </a:spcBef>
              <a:spcAft>
                <a:spcPts val="0"/>
              </a:spcAft>
              <a:buSzPts val="1400"/>
              <a:buFont typeface="Nunito"/>
              <a:buNone/>
              <a:defRPr b="1" sz="1400">
                <a:latin typeface="Nunito"/>
                <a:ea typeface="Nunito"/>
                <a:cs typeface="Nunito"/>
                <a:sym typeface="Nunito"/>
              </a:defRPr>
            </a:lvl2pPr>
            <a:lvl3pPr lvl="2" algn="ctr">
              <a:lnSpc>
                <a:spcPct val="115000"/>
              </a:lnSpc>
              <a:spcBef>
                <a:spcPts val="1600"/>
              </a:spcBef>
              <a:spcAft>
                <a:spcPts val="0"/>
              </a:spcAft>
              <a:buSzPts val="1400"/>
              <a:buFont typeface="Nunito"/>
              <a:buNone/>
              <a:defRPr b="1" sz="1400">
                <a:latin typeface="Nunito"/>
                <a:ea typeface="Nunito"/>
                <a:cs typeface="Nunito"/>
                <a:sym typeface="Nunito"/>
              </a:defRPr>
            </a:lvl3pPr>
            <a:lvl4pPr lvl="3" algn="ctr">
              <a:lnSpc>
                <a:spcPct val="115000"/>
              </a:lnSpc>
              <a:spcBef>
                <a:spcPts val="1600"/>
              </a:spcBef>
              <a:spcAft>
                <a:spcPts val="0"/>
              </a:spcAft>
              <a:buSzPts val="1400"/>
              <a:buFont typeface="Nunito"/>
              <a:buNone/>
              <a:defRPr b="1" sz="1400">
                <a:latin typeface="Nunito"/>
                <a:ea typeface="Nunito"/>
                <a:cs typeface="Nunito"/>
                <a:sym typeface="Nunito"/>
              </a:defRPr>
            </a:lvl4pPr>
            <a:lvl5pPr lvl="4" algn="ctr">
              <a:lnSpc>
                <a:spcPct val="115000"/>
              </a:lnSpc>
              <a:spcBef>
                <a:spcPts val="1600"/>
              </a:spcBef>
              <a:spcAft>
                <a:spcPts val="0"/>
              </a:spcAft>
              <a:buSzPts val="1400"/>
              <a:buFont typeface="Nunito"/>
              <a:buNone/>
              <a:defRPr b="1" sz="1400">
                <a:latin typeface="Nunito"/>
                <a:ea typeface="Nunito"/>
                <a:cs typeface="Nunito"/>
                <a:sym typeface="Nunito"/>
              </a:defRPr>
            </a:lvl5pPr>
            <a:lvl6pPr lvl="5" algn="ctr">
              <a:lnSpc>
                <a:spcPct val="115000"/>
              </a:lnSpc>
              <a:spcBef>
                <a:spcPts val="1600"/>
              </a:spcBef>
              <a:spcAft>
                <a:spcPts val="0"/>
              </a:spcAft>
              <a:buSzPts val="1400"/>
              <a:buFont typeface="Nunito"/>
              <a:buNone/>
              <a:defRPr b="1" sz="1400">
                <a:latin typeface="Nunito"/>
                <a:ea typeface="Nunito"/>
                <a:cs typeface="Nunito"/>
                <a:sym typeface="Nunito"/>
              </a:defRPr>
            </a:lvl6pPr>
            <a:lvl7pPr lvl="6" algn="ctr">
              <a:lnSpc>
                <a:spcPct val="115000"/>
              </a:lnSpc>
              <a:spcBef>
                <a:spcPts val="1600"/>
              </a:spcBef>
              <a:spcAft>
                <a:spcPts val="0"/>
              </a:spcAft>
              <a:buSzPts val="1400"/>
              <a:buFont typeface="Nunito"/>
              <a:buNone/>
              <a:defRPr b="1" sz="1400">
                <a:latin typeface="Nunito"/>
                <a:ea typeface="Nunito"/>
                <a:cs typeface="Nunito"/>
                <a:sym typeface="Nunito"/>
              </a:defRPr>
            </a:lvl7pPr>
            <a:lvl8pPr lvl="7" algn="ctr">
              <a:lnSpc>
                <a:spcPct val="115000"/>
              </a:lnSpc>
              <a:spcBef>
                <a:spcPts val="1600"/>
              </a:spcBef>
              <a:spcAft>
                <a:spcPts val="0"/>
              </a:spcAft>
              <a:buSzPts val="1400"/>
              <a:buFont typeface="Nunito"/>
              <a:buNone/>
              <a:defRPr b="1" sz="1400">
                <a:latin typeface="Nunito"/>
                <a:ea typeface="Nunito"/>
                <a:cs typeface="Nunito"/>
                <a:sym typeface="Nunito"/>
              </a:defRPr>
            </a:lvl8pPr>
            <a:lvl9pPr lvl="8" algn="ctr">
              <a:lnSpc>
                <a:spcPct val="115000"/>
              </a:lnSpc>
              <a:spcBef>
                <a:spcPts val="1600"/>
              </a:spcBef>
              <a:spcAft>
                <a:spcPts val="1600"/>
              </a:spcAft>
              <a:buSzPts val="1400"/>
              <a:buFont typeface="Nunito"/>
              <a:buNone/>
              <a:defRPr b="1" sz="1400">
                <a:latin typeface="Nunito"/>
                <a:ea typeface="Nunito"/>
                <a:cs typeface="Nunito"/>
                <a:sym typeface="Nunito"/>
              </a:defRPr>
            </a:lvl9pPr>
          </a:lstStyle>
          <a:p/>
        </p:txBody>
      </p:sp>
      <p:sp>
        <p:nvSpPr>
          <p:cNvPr id="780" name="Google Shape;780;p10"/>
          <p:cNvSpPr txBox="1"/>
          <p:nvPr>
            <p:ph idx="3" type="subTitle"/>
          </p:nvPr>
        </p:nvSpPr>
        <p:spPr>
          <a:xfrm>
            <a:off x="3650250" y="2832131"/>
            <a:ext cx="1843500" cy="81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p:txBody>
      </p:sp>
      <p:sp>
        <p:nvSpPr>
          <p:cNvPr id="781" name="Google Shape;781;p10"/>
          <p:cNvSpPr txBox="1"/>
          <p:nvPr>
            <p:ph idx="4" type="subTitle"/>
          </p:nvPr>
        </p:nvSpPr>
        <p:spPr>
          <a:xfrm>
            <a:off x="3650250" y="2494525"/>
            <a:ext cx="1843500" cy="28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Nunito"/>
              <a:buNone/>
              <a:defRPr b="1" sz="1600">
                <a:solidFill>
                  <a:schemeClr val="lt1"/>
                </a:solidFill>
                <a:latin typeface="Nunito"/>
                <a:ea typeface="Nunito"/>
                <a:cs typeface="Nunito"/>
                <a:sym typeface="Nunito"/>
              </a:defRPr>
            </a:lvl1pPr>
            <a:lvl2pPr lvl="1" algn="ctr">
              <a:lnSpc>
                <a:spcPct val="115000"/>
              </a:lnSpc>
              <a:spcBef>
                <a:spcPts val="0"/>
              </a:spcBef>
              <a:spcAft>
                <a:spcPts val="0"/>
              </a:spcAft>
              <a:buSzPts val="1400"/>
              <a:buFont typeface="Nunito"/>
              <a:buNone/>
              <a:defRPr b="1" sz="1400">
                <a:latin typeface="Nunito"/>
                <a:ea typeface="Nunito"/>
                <a:cs typeface="Nunito"/>
                <a:sym typeface="Nunito"/>
              </a:defRPr>
            </a:lvl2pPr>
            <a:lvl3pPr lvl="2" algn="ctr">
              <a:lnSpc>
                <a:spcPct val="115000"/>
              </a:lnSpc>
              <a:spcBef>
                <a:spcPts val="1600"/>
              </a:spcBef>
              <a:spcAft>
                <a:spcPts val="0"/>
              </a:spcAft>
              <a:buSzPts val="1400"/>
              <a:buFont typeface="Nunito"/>
              <a:buNone/>
              <a:defRPr b="1" sz="1400">
                <a:latin typeface="Nunito"/>
                <a:ea typeface="Nunito"/>
                <a:cs typeface="Nunito"/>
                <a:sym typeface="Nunito"/>
              </a:defRPr>
            </a:lvl3pPr>
            <a:lvl4pPr lvl="3" algn="ctr">
              <a:lnSpc>
                <a:spcPct val="115000"/>
              </a:lnSpc>
              <a:spcBef>
                <a:spcPts val="1600"/>
              </a:spcBef>
              <a:spcAft>
                <a:spcPts val="0"/>
              </a:spcAft>
              <a:buSzPts val="1400"/>
              <a:buFont typeface="Nunito"/>
              <a:buNone/>
              <a:defRPr b="1" sz="1400">
                <a:latin typeface="Nunito"/>
                <a:ea typeface="Nunito"/>
                <a:cs typeface="Nunito"/>
                <a:sym typeface="Nunito"/>
              </a:defRPr>
            </a:lvl4pPr>
            <a:lvl5pPr lvl="4" algn="ctr">
              <a:lnSpc>
                <a:spcPct val="115000"/>
              </a:lnSpc>
              <a:spcBef>
                <a:spcPts val="1600"/>
              </a:spcBef>
              <a:spcAft>
                <a:spcPts val="0"/>
              </a:spcAft>
              <a:buSzPts val="1400"/>
              <a:buFont typeface="Nunito"/>
              <a:buNone/>
              <a:defRPr b="1" sz="1400">
                <a:latin typeface="Nunito"/>
                <a:ea typeface="Nunito"/>
                <a:cs typeface="Nunito"/>
                <a:sym typeface="Nunito"/>
              </a:defRPr>
            </a:lvl5pPr>
            <a:lvl6pPr lvl="5" algn="ctr">
              <a:lnSpc>
                <a:spcPct val="115000"/>
              </a:lnSpc>
              <a:spcBef>
                <a:spcPts val="1600"/>
              </a:spcBef>
              <a:spcAft>
                <a:spcPts val="0"/>
              </a:spcAft>
              <a:buSzPts val="1400"/>
              <a:buFont typeface="Nunito"/>
              <a:buNone/>
              <a:defRPr b="1" sz="1400">
                <a:latin typeface="Nunito"/>
                <a:ea typeface="Nunito"/>
                <a:cs typeface="Nunito"/>
                <a:sym typeface="Nunito"/>
              </a:defRPr>
            </a:lvl6pPr>
            <a:lvl7pPr lvl="6" algn="ctr">
              <a:lnSpc>
                <a:spcPct val="115000"/>
              </a:lnSpc>
              <a:spcBef>
                <a:spcPts val="1600"/>
              </a:spcBef>
              <a:spcAft>
                <a:spcPts val="0"/>
              </a:spcAft>
              <a:buSzPts val="1400"/>
              <a:buFont typeface="Nunito"/>
              <a:buNone/>
              <a:defRPr b="1" sz="1400">
                <a:latin typeface="Nunito"/>
                <a:ea typeface="Nunito"/>
                <a:cs typeface="Nunito"/>
                <a:sym typeface="Nunito"/>
              </a:defRPr>
            </a:lvl7pPr>
            <a:lvl8pPr lvl="7" algn="ctr">
              <a:lnSpc>
                <a:spcPct val="115000"/>
              </a:lnSpc>
              <a:spcBef>
                <a:spcPts val="1600"/>
              </a:spcBef>
              <a:spcAft>
                <a:spcPts val="0"/>
              </a:spcAft>
              <a:buSzPts val="1400"/>
              <a:buFont typeface="Nunito"/>
              <a:buNone/>
              <a:defRPr b="1" sz="1400">
                <a:latin typeface="Nunito"/>
                <a:ea typeface="Nunito"/>
                <a:cs typeface="Nunito"/>
                <a:sym typeface="Nunito"/>
              </a:defRPr>
            </a:lvl8pPr>
            <a:lvl9pPr lvl="8" algn="ctr">
              <a:lnSpc>
                <a:spcPct val="115000"/>
              </a:lnSpc>
              <a:spcBef>
                <a:spcPts val="1600"/>
              </a:spcBef>
              <a:spcAft>
                <a:spcPts val="1600"/>
              </a:spcAft>
              <a:buSzPts val="1400"/>
              <a:buFont typeface="Nunito"/>
              <a:buNone/>
              <a:defRPr b="1" sz="1400">
                <a:latin typeface="Nunito"/>
                <a:ea typeface="Nunito"/>
                <a:cs typeface="Nunito"/>
                <a:sym typeface="Nunito"/>
              </a:defRPr>
            </a:lvl9pPr>
          </a:lstStyle>
          <a:p/>
        </p:txBody>
      </p:sp>
      <p:sp>
        <p:nvSpPr>
          <p:cNvPr id="782" name="Google Shape;782;p10"/>
          <p:cNvSpPr txBox="1"/>
          <p:nvPr>
            <p:ph idx="5" type="subTitle"/>
          </p:nvPr>
        </p:nvSpPr>
        <p:spPr>
          <a:xfrm>
            <a:off x="6344725" y="2832131"/>
            <a:ext cx="1843500" cy="81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Nunito"/>
                <a:ea typeface="Nunito"/>
                <a:cs typeface="Nunito"/>
                <a:sym typeface="Nunito"/>
              </a:defRPr>
            </a:lvl1pPr>
            <a:lvl2pPr lvl="1" algn="ctr">
              <a:lnSpc>
                <a:spcPct val="115000"/>
              </a:lnSpc>
              <a:spcBef>
                <a:spcPts val="0"/>
              </a:spcBef>
              <a:spcAft>
                <a:spcPts val="0"/>
              </a:spcAft>
              <a:buSzPts val="1400"/>
              <a:buNone/>
              <a:defRPr sz="1400"/>
            </a:lvl2pPr>
            <a:lvl3pPr lvl="2" algn="ctr">
              <a:lnSpc>
                <a:spcPct val="115000"/>
              </a:lnSpc>
              <a:spcBef>
                <a:spcPts val="1600"/>
              </a:spcBef>
              <a:spcAft>
                <a:spcPts val="0"/>
              </a:spcAft>
              <a:buSzPts val="1400"/>
              <a:buNone/>
              <a:defRPr sz="1400"/>
            </a:lvl3pPr>
            <a:lvl4pPr lvl="3" algn="ctr">
              <a:lnSpc>
                <a:spcPct val="115000"/>
              </a:lnSpc>
              <a:spcBef>
                <a:spcPts val="1600"/>
              </a:spcBef>
              <a:spcAft>
                <a:spcPts val="0"/>
              </a:spcAft>
              <a:buSzPts val="1400"/>
              <a:buNone/>
              <a:defRPr sz="1400"/>
            </a:lvl4pPr>
            <a:lvl5pPr lvl="4" algn="ctr">
              <a:lnSpc>
                <a:spcPct val="115000"/>
              </a:lnSpc>
              <a:spcBef>
                <a:spcPts val="1600"/>
              </a:spcBef>
              <a:spcAft>
                <a:spcPts val="0"/>
              </a:spcAft>
              <a:buSzPts val="1400"/>
              <a:buNone/>
              <a:defRPr sz="1400"/>
            </a:lvl5pPr>
            <a:lvl6pPr lvl="5" algn="ctr">
              <a:lnSpc>
                <a:spcPct val="115000"/>
              </a:lnSpc>
              <a:spcBef>
                <a:spcPts val="1600"/>
              </a:spcBef>
              <a:spcAft>
                <a:spcPts val="0"/>
              </a:spcAft>
              <a:buSzPts val="1400"/>
              <a:buNone/>
              <a:defRPr sz="1400"/>
            </a:lvl6pPr>
            <a:lvl7pPr lvl="6" algn="ctr">
              <a:lnSpc>
                <a:spcPct val="115000"/>
              </a:lnSpc>
              <a:spcBef>
                <a:spcPts val="1600"/>
              </a:spcBef>
              <a:spcAft>
                <a:spcPts val="0"/>
              </a:spcAft>
              <a:buSzPts val="1400"/>
              <a:buNone/>
              <a:defRPr sz="1400"/>
            </a:lvl7pPr>
            <a:lvl8pPr lvl="7" algn="ctr">
              <a:lnSpc>
                <a:spcPct val="115000"/>
              </a:lnSpc>
              <a:spcBef>
                <a:spcPts val="1600"/>
              </a:spcBef>
              <a:spcAft>
                <a:spcPts val="0"/>
              </a:spcAft>
              <a:buSzPts val="1400"/>
              <a:buNone/>
              <a:defRPr sz="1400"/>
            </a:lvl8pPr>
            <a:lvl9pPr lvl="8" algn="ctr">
              <a:lnSpc>
                <a:spcPct val="115000"/>
              </a:lnSpc>
              <a:spcBef>
                <a:spcPts val="1600"/>
              </a:spcBef>
              <a:spcAft>
                <a:spcPts val="1600"/>
              </a:spcAft>
              <a:buSzPts val="1400"/>
              <a:buNone/>
              <a:defRPr sz="1400"/>
            </a:lvl9pPr>
          </a:lstStyle>
          <a:p/>
        </p:txBody>
      </p:sp>
      <p:sp>
        <p:nvSpPr>
          <p:cNvPr id="783" name="Google Shape;783;p10"/>
          <p:cNvSpPr txBox="1"/>
          <p:nvPr>
            <p:ph idx="6" type="subTitle"/>
          </p:nvPr>
        </p:nvSpPr>
        <p:spPr>
          <a:xfrm>
            <a:off x="6344725" y="2494525"/>
            <a:ext cx="1843500" cy="28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Nunito"/>
              <a:buNone/>
              <a:defRPr b="1" sz="1600">
                <a:solidFill>
                  <a:schemeClr val="lt1"/>
                </a:solidFill>
                <a:latin typeface="Nunito"/>
                <a:ea typeface="Nunito"/>
                <a:cs typeface="Nunito"/>
                <a:sym typeface="Nunito"/>
              </a:defRPr>
            </a:lvl1pPr>
            <a:lvl2pPr lvl="1" algn="ctr">
              <a:lnSpc>
                <a:spcPct val="115000"/>
              </a:lnSpc>
              <a:spcBef>
                <a:spcPts val="0"/>
              </a:spcBef>
              <a:spcAft>
                <a:spcPts val="0"/>
              </a:spcAft>
              <a:buSzPts val="1400"/>
              <a:buFont typeface="Nunito"/>
              <a:buNone/>
              <a:defRPr b="1" sz="1400">
                <a:latin typeface="Nunito"/>
                <a:ea typeface="Nunito"/>
                <a:cs typeface="Nunito"/>
                <a:sym typeface="Nunito"/>
              </a:defRPr>
            </a:lvl2pPr>
            <a:lvl3pPr lvl="2" algn="ctr">
              <a:lnSpc>
                <a:spcPct val="115000"/>
              </a:lnSpc>
              <a:spcBef>
                <a:spcPts val="1600"/>
              </a:spcBef>
              <a:spcAft>
                <a:spcPts val="0"/>
              </a:spcAft>
              <a:buSzPts val="1400"/>
              <a:buFont typeface="Nunito"/>
              <a:buNone/>
              <a:defRPr b="1" sz="1400">
                <a:latin typeface="Nunito"/>
                <a:ea typeface="Nunito"/>
                <a:cs typeface="Nunito"/>
                <a:sym typeface="Nunito"/>
              </a:defRPr>
            </a:lvl3pPr>
            <a:lvl4pPr lvl="3" algn="ctr">
              <a:lnSpc>
                <a:spcPct val="115000"/>
              </a:lnSpc>
              <a:spcBef>
                <a:spcPts val="1600"/>
              </a:spcBef>
              <a:spcAft>
                <a:spcPts val="0"/>
              </a:spcAft>
              <a:buSzPts val="1400"/>
              <a:buFont typeface="Nunito"/>
              <a:buNone/>
              <a:defRPr b="1" sz="1400">
                <a:latin typeface="Nunito"/>
                <a:ea typeface="Nunito"/>
                <a:cs typeface="Nunito"/>
                <a:sym typeface="Nunito"/>
              </a:defRPr>
            </a:lvl4pPr>
            <a:lvl5pPr lvl="4" algn="ctr">
              <a:lnSpc>
                <a:spcPct val="115000"/>
              </a:lnSpc>
              <a:spcBef>
                <a:spcPts val="1600"/>
              </a:spcBef>
              <a:spcAft>
                <a:spcPts val="0"/>
              </a:spcAft>
              <a:buSzPts val="1400"/>
              <a:buFont typeface="Nunito"/>
              <a:buNone/>
              <a:defRPr b="1" sz="1400">
                <a:latin typeface="Nunito"/>
                <a:ea typeface="Nunito"/>
                <a:cs typeface="Nunito"/>
                <a:sym typeface="Nunito"/>
              </a:defRPr>
            </a:lvl5pPr>
            <a:lvl6pPr lvl="5" algn="ctr">
              <a:lnSpc>
                <a:spcPct val="115000"/>
              </a:lnSpc>
              <a:spcBef>
                <a:spcPts val="1600"/>
              </a:spcBef>
              <a:spcAft>
                <a:spcPts val="0"/>
              </a:spcAft>
              <a:buSzPts val="1400"/>
              <a:buFont typeface="Nunito"/>
              <a:buNone/>
              <a:defRPr b="1" sz="1400">
                <a:latin typeface="Nunito"/>
                <a:ea typeface="Nunito"/>
                <a:cs typeface="Nunito"/>
                <a:sym typeface="Nunito"/>
              </a:defRPr>
            </a:lvl6pPr>
            <a:lvl7pPr lvl="6" algn="ctr">
              <a:lnSpc>
                <a:spcPct val="115000"/>
              </a:lnSpc>
              <a:spcBef>
                <a:spcPts val="1600"/>
              </a:spcBef>
              <a:spcAft>
                <a:spcPts val="0"/>
              </a:spcAft>
              <a:buSzPts val="1400"/>
              <a:buFont typeface="Nunito"/>
              <a:buNone/>
              <a:defRPr b="1" sz="1400">
                <a:latin typeface="Nunito"/>
                <a:ea typeface="Nunito"/>
                <a:cs typeface="Nunito"/>
                <a:sym typeface="Nunito"/>
              </a:defRPr>
            </a:lvl7pPr>
            <a:lvl8pPr lvl="7" algn="ctr">
              <a:lnSpc>
                <a:spcPct val="115000"/>
              </a:lnSpc>
              <a:spcBef>
                <a:spcPts val="1600"/>
              </a:spcBef>
              <a:spcAft>
                <a:spcPts val="0"/>
              </a:spcAft>
              <a:buSzPts val="1400"/>
              <a:buFont typeface="Nunito"/>
              <a:buNone/>
              <a:defRPr b="1" sz="1400">
                <a:latin typeface="Nunito"/>
                <a:ea typeface="Nunito"/>
                <a:cs typeface="Nunito"/>
                <a:sym typeface="Nunito"/>
              </a:defRPr>
            </a:lvl8pPr>
            <a:lvl9pPr lvl="8" algn="ctr">
              <a:lnSpc>
                <a:spcPct val="115000"/>
              </a:lnSpc>
              <a:spcBef>
                <a:spcPts val="1600"/>
              </a:spcBef>
              <a:spcAft>
                <a:spcPts val="1600"/>
              </a:spcAft>
              <a:buSzPts val="1400"/>
              <a:buFont typeface="Nunito"/>
              <a:buNone/>
              <a:defRPr b="1" sz="1400">
                <a:latin typeface="Nunito"/>
                <a:ea typeface="Nunito"/>
                <a:cs typeface="Nunito"/>
                <a:sym typeface="Nunito"/>
              </a:defRPr>
            </a:lvl9pPr>
          </a:lstStyle>
          <a:p/>
        </p:txBody>
      </p:sp>
      <p:grpSp>
        <p:nvGrpSpPr>
          <p:cNvPr id="784" name="Google Shape;784;p10"/>
          <p:cNvGrpSpPr/>
          <p:nvPr/>
        </p:nvGrpSpPr>
        <p:grpSpPr>
          <a:xfrm>
            <a:off x="650865" y="3532691"/>
            <a:ext cx="181240" cy="670823"/>
            <a:chOff x="2419167" y="1286206"/>
            <a:chExt cx="210867" cy="780481"/>
          </a:xfrm>
        </p:grpSpPr>
        <p:sp>
          <p:nvSpPr>
            <p:cNvPr id="785" name="Google Shape;785;p10"/>
            <p:cNvSpPr/>
            <p:nvPr/>
          </p:nvSpPr>
          <p:spPr>
            <a:xfrm>
              <a:off x="2419167" y="1286206"/>
              <a:ext cx="210867" cy="41000"/>
            </a:xfrm>
            <a:custGeom>
              <a:rect b="b" l="l" r="r" t="t"/>
              <a:pathLst>
                <a:path extrusionOk="0" fill="none" h="1118" w="5750">
                  <a:moveTo>
                    <a:pt x="1" y="600"/>
                  </a:moveTo>
                  <a:cubicBezTo>
                    <a:pt x="1" y="328"/>
                    <a:pt x="219" y="110"/>
                    <a:pt x="518" y="110"/>
                  </a:cubicBezTo>
                  <a:lnTo>
                    <a:pt x="5259" y="28"/>
                  </a:lnTo>
                  <a:cubicBezTo>
                    <a:pt x="5532" y="1"/>
                    <a:pt x="5750" y="219"/>
                    <a:pt x="5750" y="518"/>
                  </a:cubicBezTo>
                  <a:lnTo>
                    <a:pt x="5750" y="518"/>
                  </a:lnTo>
                  <a:cubicBezTo>
                    <a:pt x="5750" y="791"/>
                    <a:pt x="5532" y="1009"/>
                    <a:pt x="5259" y="1036"/>
                  </a:cubicBezTo>
                  <a:lnTo>
                    <a:pt x="518" y="1118"/>
                  </a:lnTo>
                  <a:cubicBezTo>
                    <a:pt x="246" y="1118"/>
                    <a:pt x="1" y="900"/>
                    <a:pt x="28" y="60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0"/>
            <p:cNvSpPr/>
            <p:nvPr/>
          </p:nvSpPr>
          <p:spPr>
            <a:xfrm>
              <a:off x="2576056" y="1324200"/>
              <a:ext cx="37" cy="59960"/>
            </a:xfrm>
            <a:custGeom>
              <a:rect b="b" l="l" r="r" t="t"/>
              <a:pathLst>
                <a:path extrusionOk="0" fill="none" h="1635" w="1">
                  <a:moveTo>
                    <a:pt x="1" y="0"/>
                  </a:moveTo>
                  <a:lnTo>
                    <a:pt x="1" y="163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0"/>
            <p:cNvSpPr/>
            <p:nvPr/>
          </p:nvSpPr>
          <p:spPr>
            <a:xfrm>
              <a:off x="2472123" y="1326180"/>
              <a:ext cx="37" cy="59996"/>
            </a:xfrm>
            <a:custGeom>
              <a:rect b="b" l="l" r="r" t="t"/>
              <a:pathLst>
                <a:path extrusionOk="0" fill="none" h="1636" w="1">
                  <a:moveTo>
                    <a:pt x="1" y="0"/>
                  </a:moveTo>
                  <a:lnTo>
                    <a:pt x="1" y="163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0"/>
            <p:cNvSpPr/>
            <p:nvPr/>
          </p:nvSpPr>
          <p:spPr>
            <a:xfrm>
              <a:off x="2434166" y="1384124"/>
              <a:ext cx="179879" cy="468711"/>
            </a:xfrm>
            <a:custGeom>
              <a:rect b="b" l="l" r="r" t="t"/>
              <a:pathLst>
                <a:path extrusionOk="0" fill="none" h="12781" w="4905">
                  <a:moveTo>
                    <a:pt x="0" y="83"/>
                  </a:moveTo>
                  <a:lnTo>
                    <a:pt x="4905" y="1"/>
                  </a:lnTo>
                  <a:lnTo>
                    <a:pt x="4905" y="12698"/>
                  </a:lnTo>
                  <a:lnTo>
                    <a:pt x="0" y="1278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0"/>
            <p:cNvSpPr/>
            <p:nvPr/>
          </p:nvSpPr>
          <p:spPr>
            <a:xfrm>
              <a:off x="2476121" y="1850794"/>
              <a:ext cx="96962" cy="47014"/>
            </a:xfrm>
            <a:custGeom>
              <a:rect b="b" l="l" r="r" t="t"/>
              <a:pathLst>
                <a:path extrusionOk="0" fill="none" h="1282" w="2644">
                  <a:moveTo>
                    <a:pt x="2644" y="1"/>
                  </a:moveTo>
                  <a:lnTo>
                    <a:pt x="2644" y="1227"/>
                  </a:lnTo>
                  <a:lnTo>
                    <a:pt x="1" y="1281"/>
                  </a:lnTo>
                  <a:lnTo>
                    <a:pt x="1" y="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0"/>
            <p:cNvSpPr/>
            <p:nvPr/>
          </p:nvSpPr>
          <p:spPr>
            <a:xfrm>
              <a:off x="2439154" y="1793840"/>
              <a:ext cx="169904" cy="3044"/>
            </a:xfrm>
            <a:custGeom>
              <a:rect b="b" l="l" r="r" t="t"/>
              <a:pathLst>
                <a:path extrusionOk="0" fill="none" h="83" w="4633">
                  <a:moveTo>
                    <a:pt x="4633" y="1"/>
                  </a:moveTo>
                  <a:lnTo>
                    <a:pt x="1" y="8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0"/>
            <p:cNvSpPr/>
            <p:nvPr/>
          </p:nvSpPr>
          <p:spPr>
            <a:xfrm>
              <a:off x="2527097" y="1896783"/>
              <a:ext cx="37" cy="169904"/>
            </a:xfrm>
            <a:custGeom>
              <a:rect b="b" l="l" r="r" t="t"/>
              <a:pathLst>
                <a:path extrusionOk="0" fill="none" h="4633" w="1">
                  <a:moveTo>
                    <a:pt x="0" y="0"/>
                  </a:moveTo>
                  <a:lnTo>
                    <a:pt x="0" y="463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0"/>
            <p:cNvSpPr/>
            <p:nvPr/>
          </p:nvSpPr>
          <p:spPr>
            <a:xfrm>
              <a:off x="2438164" y="1752876"/>
              <a:ext cx="50975" cy="1027"/>
            </a:xfrm>
            <a:custGeom>
              <a:rect b="b" l="l" r="r" t="t"/>
              <a:pathLst>
                <a:path extrusionOk="0" fill="none" h="28" w="1390">
                  <a:moveTo>
                    <a:pt x="1390" y="0"/>
                  </a:moveTo>
                  <a:lnTo>
                    <a:pt x="0" y="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0"/>
            <p:cNvSpPr/>
            <p:nvPr/>
          </p:nvSpPr>
          <p:spPr>
            <a:xfrm>
              <a:off x="2438164" y="1706888"/>
              <a:ext cx="50975" cy="37"/>
            </a:xfrm>
            <a:custGeom>
              <a:rect b="b" l="l" r="r" t="t"/>
              <a:pathLst>
                <a:path extrusionOk="0" fill="none" h="1" w="1390">
                  <a:moveTo>
                    <a:pt x="1390" y="1"/>
                  </a:moveTo>
                  <a:lnTo>
                    <a:pt x="0"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0"/>
            <p:cNvSpPr/>
            <p:nvPr/>
          </p:nvSpPr>
          <p:spPr>
            <a:xfrm>
              <a:off x="2438164" y="1659946"/>
              <a:ext cx="50975" cy="1027"/>
            </a:xfrm>
            <a:custGeom>
              <a:rect b="b" l="l" r="r" t="t"/>
              <a:pathLst>
                <a:path extrusionOk="0" fill="none" h="28" w="1390">
                  <a:moveTo>
                    <a:pt x="1390" y="0"/>
                  </a:moveTo>
                  <a:lnTo>
                    <a:pt x="0" y="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0"/>
            <p:cNvSpPr/>
            <p:nvPr/>
          </p:nvSpPr>
          <p:spPr>
            <a:xfrm>
              <a:off x="2438164" y="1613957"/>
              <a:ext cx="50975" cy="1064"/>
            </a:xfrm>
            <a:custGeom>
              <a:rect b="b" l="l" r="r" t="t"/>
              <a:pathLst>
                <a:path extrusionOk="0" fill="none" h="29" w="1390">
                  <a:moveTo>
                    <a:pt x="1390" y="1"/>
                  </a:moveTo>
                  <a:lnTo>
                    <a:pt x="0" y="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0"/>
            <p:cNvSpPr/>
            <p:nvPr/>
          </p:nvSpPr>
          <p:spPr>
            <a:xfrm>
              <a:off x="2438164" y="1568005"/>
              <a:ext cx="50975" cy="1027"/>
            </a:xfrm>
            <a:custGeom>
              <a:rect b="b" l="l" r="r" t="t"/>
              <a:pathLst>
                <a:path extrusionOk="0" fill="none" h="28" w="1390">
                  <a:moveTo>
                    <a:pt x="1390" y="1"/>
                  </a:moveTo>
                  <a:lnTo>
                    <a:pt x="0" y="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0"/>
            <p:cNvSpPr/>
            <p:nvPr/>
          </p:nvSpPr>
          <p:spPr>
            <a:xfrm>
              <a:off x="2438164" y="1522053"/>
              <a:ext cx="50975" cy="1027"/>
            </a:xfrm>
            <a:custGeom>
              <a:rect b="b" l="l" r="r" t="t"/>
              <a:pathLst>
                <a:path extrusionOk="0" fill="none" h="28" w="1390">
                  <a:moveTo>
                    <a:pt x="1390" y="0"/>
                  </a:moveTo>
                  <a:lnTo>
                    <a:pt x="0" y="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0"/>
            <p:cNvSpPr/>
            <p:nvPr/>
          </p:nvSpPr>
          <p:spPr>
            <a:xfrm>
              <a:off x="2438164" y="1476065"/>
              <a:ext cx="50975" cy="37"/>
            </a:xfrm>
            <a:custGeom>
              <a:rect b="b" l="l" r="r" t="t"/>
              <a:pathLst>
                <a:path extrusionOk="0" fill="none" h="1" w="1390">
                  <a:moveTo>
                    <a:pt x="1390" y="1"/>
                  </a:moveTo>
                  <a:lnTo>
                    <a:pt x="0"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0"/>
            <p:cNvSpPr/>
            <p:nvPr/>
          </p:nvSpPr>
          <p:spPr>
            <a:xfrm>
              <a:off x="2438164" y="1430113"/>
              <a:ext cx="50975" cy="37"/>
            </a:xfrm>
            <a:custGeom>
              <a:rect b="b" l="l" r="r" t="t"/>
              <a:pathLst>
                <a:path extrusionOk="0" fill="none" h="1" w="1390">
                  <a:moveTo>
                    <a:pt x="1390" y="0"/>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0" name="Google Shape;800;p10"/>
          <p:cNvGrpSpPr/>
          <p:nvPr/>
        </p:nvGrpSpPr>
        <p:grpSpPr>
          <a:xfrm>
            <a:off x="288355" y="3190363"/>
            <a:ext cx="308365" cy="307515"/>
            <a:chOff x="2601030" y="2721166"/>
            <a:chExt cx="358773" cy="357783"/>
          </a:xfrm>
        </p:grpSpPr>
        <p:sp>
          <p:nvSpPr>
            <p:cNvPr id="801" name="Google Shape;801;p10"/>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0"/>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0"/>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0"/>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0"/>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0"/>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0"/>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0"/>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 name="Google Shape;809;p10"/>
          <p:cNvGrpSpPr/>
          <p:nvPr/>
        </p:nvGrpSpPr>
        <p:grpSpPr>
          <a:xfrm flipH="1">
            <a:off x="278084" y="3731032"/>
            <a:ext cx="196716" cy="249985"/>
            <a:chOff x="2079424" y="521748"/>
            <a:chExt cx="228873" cy="290850"/>
          </a:xfrm>
        </p:grpSpPr>
        <p:sp>
          <p:nvSpPr>
            <p:cNvPr id="810" name="Google Shape;810;p10"/>
            <p:cNvSpPr/>
            <p:nvPr/>
          </p:nvSpPr>
          <p:spPr>
            <a:xfrm>
              <a:off x="2079424" y="521748"/>
              <a:ext cx="228873" cy="290850"/>
            </a:xfrm>
            <a:custGeom>
              <a:rect b="b" l="l" r="r" t="t"/>
              <a:pathLst>
                <a:path extrusionOk="0" fill="none" h="7931" w="6241">
                  <a:moveTo>
                    <a:pt x="5068" y="1881"/>
                  </a:moveTo>
                  <a:cubicBezTo>
                    <a:pt x="3216" y="1"/>
                    <a:pt x="0" y="1309"/>
                    <a:pt x="0" y="3979"/>
                  </a:cubicBezTo>
                  <a:cubicBezTo>
                    <a:pt x="0" y="6622"/>
                    <a:pt x="3216" y="7930"/>
                    <a:pt x="5068" y="6050"/>
                  </a:cubicBezTo>
                  <a:cubicBezTo>
                    <a:pt x="6240" y="4905"/>
                    <a:pt x="6240" y="3025"/>
                    <a:pt x="5068" y="188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0"/>
            <p:cNvSpPr/>
            <p:nvPr/>
          </p:nvSpPr>
          <p:spPr>
            <a:xfrm>
              <a:off x="2090389" y="622673"/>
              <a:ext cx="78993" cy="79983"/>
            </a:xfrm>
            <a:custGeom>
              <a:rect b="b" l="l" r="r" t="t"/>
              <a:pathLst>
                <a:path extrusionOk="0" fill="none" h="2181" w="2154">
                  <a:moveTo>
                    <a:pt x="1" y="2181"/>
                  </a:moveTo>
                  <a:lnTo>
                    <a:pt x="215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0"/>
            <p:cNvSpPr/>
            <p:nvPr/>
          </p:nvSpPr>
          <p:spPr>
            <a:xfrm>
              <a:off x="2192341" y="626670"/>
              <a:ext cx="96962" cy="98979"/>
            </a:xfrm>
            <a:custGeom>
              <a:rect b="b" l="l" r="r" t="t"/>
              <a:pathLst>
                <a:path extrusionOk="0" fill="none" h="2699" w="2644">
                  <a:moveTo>
                    <a:pt x="2643" y="1"/>
                  </a:moveTo>
                  <a:lnTo>
                    <a:pt x="0" y="269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3" name="Google Shape;813;p10"/>
          <p:cNvGrpSpPr/>
          <p:nvPr/>
        </p:nvGrpSpPr>
        <p:grpSpPr>
          <a:xfrm>
            <a:off x="240681" y="4289929"/>
            <a:ext cx="576312" cy="578897"/>
            <a:chOff x="1889565" y="-3382437"/>
            <a:chExt cx="670520" cy="673527"/>
          </a:xfrm>
        </p:grpSpPr>
        <p:sp>
          <p:nvSpPr>
            <p:cNvPr id="814" name="Google Shape;814;p10"/>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0"/>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0"/>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0"/>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0"/>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9" name="Google Shape;819;p10"/>
          <p:cNvGrpSpPr/>
          <p:nvPr/>
        </p:nvGrpSpPr>
        <p:grpSpPr>
          <a:xfrm>
            <a:off x="893807" y="4127699"/>
            <a:ext cx="110824" cy="110824"/>
            <a:chOff x="794923" y="2795124"/>
            <a:chExt cx="128941" cy="128941"/>
          </a:xfrm>
        </p:grpSpPr>
        <p:sp>
          <p:nvSpPr>
            <p:cNvPr id="820" name="Google Shape;820;p10"/>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0"/>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2" name="Google Shape;822;p10"/>
          <p:cNvGrpSpPr/>
          <p:nvPr/>
        </p:nvGrpSpPr>
        <p:grpSpPr>
          <a:xfrm flipH="1" rot="5400000">
            <a:off x="1012144" y="4368920"/>
            <a:ext cx="479293" cy="479293"/>
            <a:chOff x="3560335" y="-646412"/>
            <a:chExt cx="557642" cy="557642"/>
          </a:xfrm>
        </p:grpSpPr>
        <p:sp>
          <p:nvSpPr>
            <p:cNvPr id="823" name="Google Shape;823;p10"/>
            <p:cNvSpPr/>
            <p:nvPr/>
          </p:nvSpPr>
          <p:spPr>
            <a:xfrm>
              <a:off x="3560335" y="-646412"/>
              <a:ext cx="557642" cy="557642"/>
            </a:xfrm>
            <a:custGeom>
              <a:rect b="b" l="l" r="r" t="t"/>
              <a:pathLst>
                <a:path extrusionOk="0" fill="none" h="15206" w="15206">
                  <a:moveTo>
                    <a:pt x="15205" y="14933"/>
                  </a:moveTo>
                  <a:lnTo>
                    <a:pt x="1" y="15205"/>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0"/>
            <p:cNvSpPr/>
            <p:nvPr/>
          </p:nvSpPr>
          <p:spPr>
            <a:xfrm>
              <a:off x="3652275" y="-433560"/>
              <a:ext cx="268846" cy="268846"/>
            </a:xfrm>
            <a:custGeom>
              <a:rect b="b" l="l" r="r" t="t"/>
              <a:pathLst>
                <a:path extrusionOk="0" fill="none" h="7331" w="7331">
                  <a:moveTo>
                    <a:pt x="7330" y="7194"/>
                  </a:moveTo>
                  <a:lnTo>
                    <a:pt x="1" y="7330"/>
                  </a:lnTo>
                  <a:lnTo>
                    <a:pt x="1"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0"/>
            <p:cNvSpPr/>
            <p:nvPr/>
          </p:nvSpPr>
          <p:spPr>
            <a:xfrm>
              <a:off x="3563342" y="-524473"/>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0"/>
            <p:cNvSpPr/>
            <p:nvPr/>
          </p:nvSpPr>
          <p:spPr>
            <a:xfrm>
              <a:off x="3563342" y="-462532"/>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0"/>
            <p:cNvSpPr/>
            <p:nvPr/>
          </p:nvSpPr>
          <p:spPr>
            <a:xfrm>
              <a:off x="3563342" y="-400590"/>
              <a:ext cx="44007" cy="1064"/>
            </a:xfrm>
            <a:custGeom>
              <a:rect b="b" l="l" r="r" t="t"/>
              <a:pathLst>
                <a:path extrusionOk="0" fill="none" h="29"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0"/>
            <p:cNvSpPr/>
            <p:nvPr/>
          </p:nvSpPr>
          <p:spPr>
            <a:xfrm>
              <a:off x="3563342" y="-338612"/>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0"/>
            <p:cNvSpPr/>
            <p:nvPr/>
          </p:nvSpPr>
          <p:spPr>
            <a:xfrm>
              <a:off x="3563342" y="-276671"/>
              <a:ext cx="44007" cy="1027"/>
            </a:xfrm>
            <a:custGeom>
              <a:rect b="b" l="l" r="r" t="t"/>
              <a:pathLst>
                <a:path extrusionOk="0" fill="none" h="28" w="1200">
                  <a:moveTo>
                    <a:pt x="1" y="28"/>
                  </a:moveTo>
                  <a:lnTo>
                    <a:pt x="1199"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0"/>
            <p:cNvSpPr/>
            <p:nvPr/>
          </p:nvSpPr>
          <p:spPr>
            <a:xfrm>
              <a:off x="3563342" y="-214692"/>
              <a:ext cx="44007" cy="1027"/>
            </a:xfrm>
            <a:custGeom>
              <a:rect b="b" l="l" r="r" t="t"/>
              <a:pathLst>
                <a:path extrusionOk="0" fill="none" h="28" w="1200">
                  <a:moveTo>
                    <a:pt x="1" y="27"/>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0"/>
            <p:cNvSpPr/>
            <p:nvPr/>
          </p:nvSpPr>
          <p:spPr>
            <a:xfrm>
              <a:off x="3563342" y="-152751"/>
              <a:ext cx="44007" cy="1027"/>
            </a:xfrm>
            <a:custGeom>
              <a:rect b="b" l="l" r="r" t="t"/>
              <a:pathLst>
                <a:path extrusionOk="0" fill="none" h="28" w="1200">
                  <a:moveTo>
                    <a:pt x="1" y="28"/>
                  </a:moveTo>
                  <a:lnTo>
                    <a:pt x="119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2" name="Google Shape;832;p10"/>
          <p:cNvGrpSpPr/>
          <p:nvPr/>
        </p:nvGrpSpPr>
        <p:grpSpPr>
          <a:xfrm>
            <a:off x="559042" y="369688"/>
            <a:ext cx="308365" cy="307515"/>
            <a:chOff x="2601030" y="2721166"/>
            <a:chExt cx="358773" cy="357783"/>
          </a:xfrm>
        </p:grpSpPr>
        <p:sp>
          <p:nvSpPr>
            <p:cNvPr id="833" name="Google Shape;833;p10"/>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0"/>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0"/>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0"/>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0"/>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0"/>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0"/>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0"/>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1" name="Google Shape;841;p10"/>
          <p:cNvGrpSpPr/>
          <p:nvPr/>
        </p:nvGrpSpPr>
        <p:grpSpPr>
          <a:xfrm>
            <a:off x="7642470" y="242214"/>
            <a:ext cx="200705" cy="200675"/>
            <a:chOff x="6886110" y="773687"/>
            <a:chExt cx="249075" cy="249038"/>
          </a:xfrm>
        </p:grpSpPr>
        <p:sp>
          <p:nvSpPr>
            <p:cNvPr id="842" name="Google Shape;842;p10"/>
            <p:cNvSpPr/>
            <p:nvPr/>
          </p:nvSpPr>
          <p:spPr>
            <a:xfrm>
              <a:off x="7010631" y="773687"/>
              <a:ext cx="37" cy="94410"/>
            </a:xfrm>
            <a:custGeom>
              <a:rect b="b" l="l" r="r" t="t"/>
              <a:pathLst>
                <a:path extrusionOk="0" fill="none" h="2562" w="1">
                  <a:moveTo>
                    <a:pt x="1" y="0"/>
                  </a:moveTo>
                  <a:lnTo>
                    <a:pt x="1" y="256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0"/>
            <p:cNvSpPr/>
            <p:nvPr/>
          </p:nvSpPr>
          <p:spPr>
            <a:xfrm>
              <a:off x="7010631" y="928315"/>
              <a:ext cx="37" cy="94410"/>
            </a:xfrm>
            <a:custGeom>
              <a:rect b="b" l="l" r="r" t="t"/>
              <a:pathLst>
                <a:path extrusionOk="0" fill="none" h="2562" w="1">
                  <a:moveTo>
                    <a:pt x="1" y="0"/>
                  </a:moveTo>
                  <a:lnTo>
                    <a:pt x="1" y="256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0"/>
            <p:cNvSpPr/>
            <p:nvPr/>
          </p:nvSpPr>
          <p:spPr>
            <a:xfrm>
              <a:off x="6886110" y="899203"/>
              <a:ext cx="94447" cy="1032"/>
            </a:xfrm>
            <a:custGeom>
              <a:rect b="b" l="l" r="r" t="t"/>
              <a:pathLst>
                <a:path extrusionOk="0" fill="none" h="28" w="2563">
                  <a:moveTo>
                    <a:pt x="1" y="27"/>
                  </a:moveTo>
                  <a:lnTo>
                    <a:pt x="2562"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0"/>
            <p:cNvSpPr/>
            <p:nvPr/>
          </p:nvSpPr>
          <p:spPr>
            <a:xfrm>
              <a:off x="7041770" y="896181"/>
              <a:ext cx="93415" cy="1032"/>
            </a:xfrm>
            <a:custGeom>
              <a:rect b="b" l="l" r="r" t="t"/>
              <a:pathLst>
                <a:path extrusionOk="0" fill="none" h="28" w="2535">
                  <a:moveTo>
                    <a:pt x="0" y="28"/>
                  </a:moveTo>
                  <a:lnTo>
                    <a:pt x="253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0"/>
            <p:cNvSpPr/>
            <p:nvPr/>
          </p:nvSpPr>
          <p:spPr>
            <a:xfrm>
              <a:off x="6923293" y="811828"/>
              <a:ext cx="66293" cy="65298"/>
            </a:xfrm>
            <a:custGeom>
              <a:rect b="b" l="l" r="r" t="t"/>
              <a:pathLst>
                <a:path extrusionOk="0" fill="none" h="1772" w="1799">
                  <a:moveTo>
                    <a:pt x="0" y="1"/>
                  </a:moveTo>
                  <a:lnTo>
                    <a:pt x="1798" y="177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0"/>
            <p:cNvSpPr/>
            <p:nvPr/>
          </p:nvSpPr>
          <p:spPr>
            <a:xfrm>
              <a:off x="7032741" y="919286"/>
              <a:ext cx="66293" cy="65298"/>
            </a:xfrm>
            <a:custGeom>
              <a:rect b="b" l="l" r="r" t="t"/>
              <a:pathLst>
                <a:path extrusionOk="0" fill="none" h="1772" w="1799">
                  <a:moveTo>
                    <a:pt x="0" y="0"/>
                  </a:moveTo>
                  <a:lnTo>
                    <a:pt x="1798" y="177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0"/>
            <p:cNvSpPr/>
            <p:nvPr/>
          </p:nvSpPr>
          <p:spPr>
            <a:xfrm>
              <a:off x="6923293" y="920281"/>
              <a:ext cx="66293" cy="67288"/>
            </a:xfrm>
            <a:custGeom>
              <a:rect b="b" l="l" r="r" t="t"/>
              <a:pathLst>
                <a:path extrusionOk="0" fill="none" h="1826" w="1799">
                  <a:moveTo>
                    <a:pt x="0" y="1826"/>
                  </a:moveTo>
                  <a:lnTo>
                    <a:pt x="1798"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0"/>
            <p:cNvSpPr/>
            <p:nvPr/>
          </p:nvSpPr>
          <p:spPr>
            <a:xfrm>
              <a:off x="7032741" y="808806"/>
              <a:ext cx="66293" cy="67325"/>
            </a:xfrm>
            <a:custGeom>
              <a:rect b="b" l="l" r="r" t="t"/>
              <a:pathLst>
                <a:path extrusionOk="0" fill="none" h="1827" w="1799">
                  <a:moveTo>
                    <a:pt x="0" y="1826"/>
                  </a:moveTo>
                  <a:lnTo>
                    <a:pt x="1798"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0" name="Google Shape;850;p10"/>
          <p:cNvGrpSpPr/>
          <p:nvPr/>
        </p:nvGrpSpPr>
        <p:grpSpPr>
          <a:xfrm>
            <a:off x="8471469" y="269629"/>
            <a:ext cx="330676" cy="507632"/>
            <a:chOff x="1603769" y="107044"/>
            <a:chExt cx="384731" cy="590613"/>
          </a:xfrm>
        </p:grpSpPr>
        <p:sp>
          <p:nvSpPr>
            <p:cNvPr id="851" name="Google Shape;851;p10"/>
            <p:cNvSpPr/>
            <p:nvPr/>
          </p:nvSpPr>
          <p:spPr>
            <a:xfrm>
              <a:off x="1603769" y="197004"/>
              <a:ext cx="384731" cy="500653"/>
            </a:xfrm>
            <a:custGeom>
              <a:rect b="b" l="l" r="r" t="t"/>
              <a:pathLst>
                <a:path extrusionOk="0" fill="none" h="13652" w="10491">
                  <a:moveTo>
                    <a:pt x="1117" y="136"/>
                  </a:moveTo>
                  <a:cubicBezTo>
                    <a:pt x="409" y="763"/>
                    <a:pt x="27" y="1662"/>
                    <a:pt x="27" y="2589"/>
                  </a:cubicBezTo>
                  <a:lnTo>
                    <a:pt x="27" y="10436"/>
                  </a:lnTo>
                  <a:cubicBezTo>
                    <a:pt x="0" y="12207"/>
                    <a:pt x="1472" y="13651"/>
                    <a:pt x="3243" y="13597"/>
                  </a:cubicBezTo>
                  <a:lnTo>
                    <a:pt x="7248" y="13543"/>
                  </a:lnTo>
                  <a:cubicBezTo>
                    <a:pt x="9047" y="13515"/>
                    <a:pt x="10463" y="12044"/>
                    <a:pt x="10491" y="10245"/>
                  </a:cubicBezTo>
                  <a:lnTo>
                    <a:pt x="10491" y="2398"/>
                  </a:lnTo>
                  <a:cubicBezTo>
                    <a:pt x="10463" y="1472"/>
                    <a:pt x="10082" y="600"/>
                    <a:pt x="9401" y="0"/>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0"/>
            <p:cNvSpPr/>
            <p:nvPr/>
          </p:nvSpPr>
          <p:spPr>
            <a:xfrm>
              <a:off x="1607767" y="107044"/>
              <a:ext cx="376737" cy="92965"/>
            </a:xfrm>
            <a:custGeom>
              <a:rect b="b" l="l" r="r" t="t"/>
              <a:pathLst>
                <a:path extrusionOk="0" fill="none" h="2535" w="10273">
                  <a:moveTo>
                    <a:pt x="10273" y="2017"/>
                  </a:moveTo>
                  <a:cubicBezTo>
                    <a:pt x="10273" y="2208"/>
                    <a:pt x="10109" y="2344"/>
                    <a:pt x="9918" y="2344"/>
                  </a:cubicBezTo>
                  <a:lnTo>
                    <a:pt x="354" y="2535"/>
                  </a:lnTo>
                  <a:cubicBezTo>
                    <a:pt x="164" y="2535"/>
                    <a:pt x="0" y="2371"/>
                    <a:pt x="0" y="2181"/>
                  </a:cubicBezTo>
                  <a:lnTo>
                    <a:pt x="0" y="519"/>
                  </a:lnTo>
                  <a:cubicBezTo>
                    <a:pt x="0" y="328"/>
                    <a:pt x="164" y="164"/>
                    <a:pt x="354" y="164"/>
                  </a:cubicBezTo>
                  <a:lnTo>
                    <a:pt x="9918" y="1"/>
                  </a:lnTo>
                  <a:cubicBezTo>
                    <a:pt x="10109" y="1"/>
                    <a:pt x="10273" y="164"/>
                    <a:pt x="10273" y="355"/>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0"/>
            <p:cNvSpPr/>
            <p:nvPr/>
          </p:nvSpPr>
          <p:spPr>
            <a:xfrm>
              <a:off x="1609747" y="301927"/>
              <a:ext cx="372776" cy="6014"/>
            </a:xfrm>
            <a:custGeom>
              <a:rect b="b" l="l" r="r" t="t"/>
              <a:pathLst>
                <a:path extrusionOk="0" fill="none" h="164" w="10165">
                  <a:moveTo>
                    <a:pt x="1" y="164"/>
                  </a:moveTo>
                  <a:lnTo>
                    <a:pt x="10164"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0"/>
            <p:cNvSpPr/>
            <p:nvPr/>
          </p:nvSpPr>
          <p:spPr>
            <a:xfrm>
              <a:off x="1606740" y="569717"/>
              <a:ext cx="378754" cy="7041"/>
            </a:xfrm>
            <a:custGeom>
              <a:rect b="b" l="l" r="r" t="t"/>
              <a:pathLst>
                <a:path extrusionOk="0" fill="none" h="192" w="10328">
                  <a:moveTo>
                    <a:pt x="10328" y="1"/>
                  </a:moveTo>
                  <a:lnTo>
                    <a:pt x="1" y="19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0"/>
            <p:cNvSpPr/>
            <p:nvPr/>
          </p:nvSpPr>
          <p:spPr>
            <a:xfrm>
              <a:off x="1725672" y="378868"/>
              <a:ext cx="140932" cy="2017"/>
            </a:xfrm>
            <a:custGeom>
              <a:rect b="b" l="l" r="r" t="t"/>
              <a:pathLst>
                <a:path extrusionOk="0" fill="none" h="55" w="3843">
                  <a:moveTo>
                    <a:pt x="0" y="55"/>
                  </a:moveTo>
                  <a:lnTo>
                    <a:pt x="3842"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0"/>
            <p:cNvSpPr/>
            <p:nvPr/>
          </p:nvSpPr>
          <p:spPr>
            <a:xfrm>
              <a:off x="1725672" y="437839"/>
              <a:ext cx="140932" cy="2017"/>
            </a:xfrm>
            <a:custGeom>
              <a:rect b="b" l="l" r="r" t="t"/>
              <a:pathLst>
                <a:path extrusionOk="0" fill="none" h="55" w="3843">
                  <a:moveTo>
                    <a:pt x="0" y="55"/>
                  </a:moveTo>
                  <a:lnTo>
                    <a:pt x="3842"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0"/>
            <p:cNvSpPr/>
            <p:nvPr/>
          </p:nvSpPr>
          <p:spPr>
            <a:xfrm>
              <a:off x="1725672" y="496773"/>
              <a:ext cx="140932" cy="3044"/>
            </a:xfrm>
            <a:custGeom>
              <a:rect b="b" l="l" r="r" t="t"/>
              <a:pathLst>
                <a:path extrusionOk="0" fill="none" h="83" w="3843">
                  <a:moveTo>
                    <a:pt x="0" y="82"/>
                  </a:moveTo>
                  <a:lnTo>
                    <a:pt x="3842"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8" name="Google Shape;858;p10"/>
          <p:cNvGrpSpPr/>
          <p:nvPr/>
        </p:nvGrpSpPr>
        <p:grpSpPr>
          <a:xfrm>
            <a:off x="8724227" y="1597886"/>
            <a:ext cx="110824" cy="110824"/>
            <a:chOff x="794923" y="2795124"/>
            <a:chExt cx="128941" cy="128941"/>
          </a:xfrm>
        </p:grpSpPr>
        <p:sp>
          <p:nvSpPr>
            <p:cNvPr id="859" name="Google Shape;859;p10"/>
            <p:cNvSpPr/>
            <p:nvPr/>
          </p:nvSpPr>
          <p:spPr>
            <a:xfrm>
              <a:off x="859871" y="2795124"/>
              <a:ext cx="37" cy="128941"/>
            </a:xfrm>
            <a:custGeom>
              <a:rect b="b" l="l" r="r" t="t"/>
              <a:pathLst>
                <a:path extrusionOk="0" fill="none" h="3516" w="1">
                  <a:moveTo>
                    <a:pt x="0" y="0"/>
                  </a:moveTo>
                  <a:lnTo>
                    <a:pt x="0" y="3515"/>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0"/>
            <p:cNvSpPr/>
            <p:nvPr/>
          </p:nvSpPr>
          <p:spPr>
            <a:xfrm>
              <a:off x="794923" y="2858056"/>
              <a:ext cx="128941" cy="2054"/>
            </a:xfrm>
            <a:custGeom>
              <a:rect b="b" l="l" r="r" t="t"/>
              <a:pathLst>
                <a:path extrusionOk="0" fill="none" h="56" w="3516">
                  <a:moveTo>
                    <a:pt x="0" y="55"/>
                  </a:moveTo>
                  <a:lnTo>
                    <a:pt x="3515"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1" name="Google Shape;861;p10"/>
          <p:cNvGrpSpPr/>
          <p:nvPr/>
        </p:nvGrpSpPr>
        <p:grpSpPr>
          <a:xfrm>
            <a:off x="8317746" y="873321"/>
            <a:ext cx="576312" cy="578897"/>
            <a:chOff x="1889565" y="-3382437"/>
            <a:chExt cx="670520" cy="673527"/>
          </a:xfrm>
        </p:grpSpPr>
        <p:sp>
          <p:nvSpPr>
            <p:cNvPr id="862" name="Google Shape;862;p10"/>
            <p:cNvSpPr/>
            <p:nvPr/>
          </p:nvSpPr>
          <p:spPr>
            <a:xfrm>
              <a:off x="1889565" y="-3382437"/>
              <a:ext cx="670520" cy="673527"/>
            </a:xfrm>
            <a:custGeom>
              <a:rect b="b" l="l" r="r" t="t"/>
              <a:pathLst>
                <a:path extrusionOk="0" fill="none" h="18366" w="18284">
                  <a:moveTo>
                    <a:pt x="15068" y="3216"/>
                  </a:moveTo>
                  <a:cubicBezTo>
                    <a:pt x="18284" y="6431"/>
                    <a:pt x="18284" y="11690"/>
                    <a:pt x="15014" y="14987"/>
                  </a:cubicBezTo>
                  <a:cubicBezTo>
                    <a:pt x="11744" y="18284"/>
                    <a:pt x="6458" y="18366"/>
                    <a:pt x="3243" y="15151"/>
                  </a:cubicBezTo>
                  <a:cubicBezTo>
                    <a:pt x="0" y="11935"/>
                    <a:pt x="0" y="6677"/>
                    <a:pt x="3270" y="3380"/>
                  </a:cubicBezTo>
                  <a:cubicBezTo>
                    <a:pt x="6540" y="83"/>
                    <a:pt x="11826" y="1"/>
                    <a:pt x="15068" y="3216"/>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0"/>
            <p:cNvSpPr/>
            <p:nvPr/>
          </p:nvSpPr>
          <p:spPr>
            <a:xfrm>
              <a:off x="2179359" y="-3091653"/>
              <a:ext cx="90948" cy="93001"/>
            </a:xfrm>
            <a:custGeom>
              <a:rect b="b" l="l" r="r" t="t"/>
              <a:pathLst>
                <a:path extrusionOk="0" fill="none" h="2536" w="2480">
                  <a:moveTo>
                    <a:pt x="2480" y="1254"/>
                  </a:moveTo>
                  <a:cubicBezTo>
                    <a:pt x="2480" y="1936"/>
                    <a:pt x="1935" y="2481"/>
                    <a:pt x="1253" y="2508"/>
                  </a:cubicBezTo>
                  <a:cubicBezTo>
                    <a:pt x="572" y="2535"/>
                    <a:pt x="0" y="1963"/>
                    <a:pt x="0" y="1282"/>
                  </a:cubicBezTo>
                  <a:cubicBezTo>
                    <a:pt x="0" y="600"/>
                    <a:pt x="545" y="28"/>
                    <a:pt x="1253" y="28"/>
                  </a:cubicBezTo>
                  <a:cubicBezTo>
                    <a:pt x="1935" y="1"/>
                    <a:pt x="2480" y="546"/>
                    <a:pt x="2480" y="1254"/>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0"/>
            <p:cNvSpPr/>
            <p:nvPr/>
          </p:nvSpPr>
          <p:spPr>
            <a:xfrm>
              <a:off x="2109386" y="-3278504"/>
              <a:ext cx="230853" cy="155931"/>
            </a:xfrm>
            <a:custGeom>
              <a:rect b="b" l="l" r="r" t="t"/>
              <a:pathLst>
                <a:path extrusionOk="0" fill="none" h="4252" w="6295">
                  <a:moveTo>
                    <a:pt x="3161" y="3897"/>
                  </a:moveTo>
                  <a:cubicBezTo>
                    <a:pt x="3570" y="3897"/>
                    <a:pt x="4006" y="4006"/>
                    <a:pt x="4388" y="4224"/>
                  </a:cubicBezTo>
                  <a:lnTo>
                    <a:pt x="6295" y="818"/>
                  </a:lnTo>
                  <a:cubicBezTo>
                    <a:pt x="5341" y="273"/>
                    <a:pt x="4251" y="1"/>
                    <a:pt x="3161" y="28"/>
                  </a:cubicBezTo>
                  <a:cubicBezTo>
                    <a:pt x="2044" y="55"/>
                    <a:pt x="954" y="355"/>
                    <a:pt x="1" y="927"/>
                  </a:cubicBezTo>
                  <a:lnTo>
                    <a:pt x="1935" y="4251"/>
                  </a:lnTo>
                  <a:cubicBezTo>
                    <a:pt x="2290" y="4033"/>
                    <a:pt x="2725" y="3897"/>
                    <a:pt x="3161" y="3897"/>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0"/>
            <p:cNvSpPr/>
            <p:nvPr/>
          </p:nvSpPr>
          <p:spPr>
            <a:xfrm>
              <a:off x="1992471" y="-3042657"/>
              <a:ext cx="186920" cy="199865"/>
            </a:xfrm>
            <a:custGeom>
              <a:rect b="b" l="l" r="r" t="t"/>
              <a:pathLst>
                <a:path extrusionOk="0" fill="none" h="5450" w="5097">
                  <a:moveTo>
                    <a:pt x="3897" y="0"/>
                  </a:moveTo>
                  <a:lnTo>
                    <a:pt x="1" y="82"/>
                  </a:lnTo>
                  <a:cubicBezTo>
                    <a:pt x="1" y="2289"/>
                    <a:pt x="1200" y="4333"/>
                    <a:pt x="3107" y="5450"/>
                  </a:cubicBezTo>
                  <a:lnTo>
                    <a:pt x="5096" y="2071"/>
                  </a:lnTo>
                  <a:cubicBezTo>
                    <a:pt x="4360" y="1635"/>
                    <a:pt x="3897" y="872"/>
                    <a:pt x="3897" y="0"/>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0"/>
            <p:cNvSpPr/>
            <p:nvPr/>
          </p:nvSpPr>
          <p:spPr>
            <a:xfrm>
              <a:off x="2270273" y="-3048672"/>
              <a:ext cx="186920" cy="200892"/>
            </a:xfrm>
            <a:custGeom>
              <a:rect b="b" l="l" r="r" t="t"/>
              <a:pathLst>
                <a:path extrusionOk="0" fill="none" h="5478" w="5097">
                  <a:moveTo>
                    <a:pt x="5096" y="1"/>
                  </a:moveTo>
                  <a:lnTo>
                    <a:pt x="1227" y="82"/>
                  </a:lnTo>
                  <a:cubicBezTo>
                    <a:pt x="1200" y="954"/>
                    <a:pt x="736" y="1745"/>
                    <a:pt x="1" y="2181"/>
                  </a:cubicBezTo>
                  <a:lnTo>
                    <a:pt x="1990" y="5478"/>
                  </a:lnTo>
                  <a:cubicBezTo>
                    <a:pt x="3897" y="4333"/>
                    <a:pt x="5069" y="2262"/>
                    <a:pt x="5096" y="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7" name="Google Shape;867;p10"/>
          <p:cNvGrpSpPr/>
          <p:nvPr/>
        </p:nvGrpSpPr>
        <p:grpSpPr>
          <a:xfrm>
            <a:off x="8071862" y="348940"/>
            <a:ext cx="202705" cy="497323"/>
            <a:chOff x="6219428" y="3871144"/>
            <a:chExt cx="235841" cy="578619"/>
          </a:xfrm>
        </p:grpSpPr>
        <p:sp>
          <p:nvSpPr>
            <p:cNvPr id="868" name="Google Shape;868;p10"/>
            <p:cNvSpPr/>
            <p:nvPr/>
          </p:nvSpPr>
          <p:spPr>
            <a:xfrm>
              <a:off x="6219428" y="3871144"/>
              <a:ext cx="235841" cy="578619"/>
            </a:xfrm>
            <a:custGeom>
              <a:rect b="b" l="l" r="r" t="t"/>
              <a:pathLst>
                <a:path extrusionOk="0" fill="none" h="15778" w="6431">
                  <a:moveTo>
                    <a:pt x="6403" y="12480"/>
                  </a:moveTo>
                  <a:cubicBezTo>
                    <a:pt x="6403" y="14251"/>
                    <a:pt x="4987" y="15696"/>
                    <a:pt x="3215" y="15750"/>
                  </a:cubicBezTo>
                  <a:lnTo>
                    <a:pt x="3215" y="15750"/>
                  </a:lnTo>
                  <a:cubicBezTo>
                    <a:pt x="1444" y="15777"/>
                    <a:pt x="0" y="14333"/>
                    <a:pt x="27" y="12589"/>
                  </a:cubicBezTo>
                  <a:lnTo>
                    <a:pt x="27" y="3298"/>
                  </a:lnTo>
                  <a:cubicBezTo>
                    <a:pt x="27" y="1499"/>
                    <a:pt x="1444" y="55"/>
                    <a:pt x="3215" y="28"/>
                  </a:cubicBezTo>
                  <a:lnTo>
                    <a:pt x="3215" y="28"/>
                  </a:lnTo>
                  <a:cubicBezTo>
                    <a:pt x="4987" y="1"/>
                    <a:pt x="6431" y="1418"/>
                    <a:pt x="6431" y="3161"/>
                  </a:cubicBez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0"/>
            <p:cNvSpPr/>
            <p:nvPr/>
          </p:nvSpPr>
          <p:spPr>
            <a:xfrm>
              <a:off x="6223426" y="4138971"/>
              <a:ext cx="226856" cy="3007"/>
            </a:xfrm>
            <a:custGeom>
              <a:rect b="b" l="l" r="r" t="t"/>
              <a:pathLst>
                <a:path extrusionOk="0" fill="none" h="82" w="6186">
                  <a:moveTo>
                    <a:pt x="0" y="82"/>
                  </a:moveTo>
                  <a:lnTo>
                    <a:pt x="6185"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0"/>
            <p:cNvSpPr/>
            <p:nvPr/>
          </p:nvSpPr>
          <p:spPr>
            <a:xfrm>
              <a:off x="6266370" y="4334807"/>
              <a:ext cx="70998" cy="70008"/>
            </a:xfrm>
            <a:custGeom>
              <a:rect b="b" l="l" r="r" t="t"/>
              <a:pathLst>
                <a:path extrusionOk="0" fill="none" h="1909" w="1936">
                  <a:moveTo>
                    <a:pt x="1935" y="1881"/>
                  </a:moveTo>
                  <a:cubicBezTo>
                    <a:pt x="873" y="1908"/>
                    <a:pt x="1" y="1063"/>
                    <a:pt x="28" y="1"/>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 name="Google Shape;871;p10"/>
          <p:cNvGrpSpPr/>
          <p:nvPr/>
        </p:nvGrpSpPr>
        <p:grpSpPr>
          <a:xfrm>
            <a:off x="8276597" y="4454826"/>
            <a:ext cx="308365" cy="307515"/>
            <a:chOff x="2601030" y="2721166"/>
            <a:chExt cx="358773" cy="357783"/>
          </a:xfrm>
        </p:grpSpPr>
        <p:sp>
          <p:nvSpPr>
            <p:cNvPr id="872" name="Google Shape;872;p10"/>
            <p:cNvSpPr/>
            <p:nvPr/>
          </p:nvSpPr>
          <p:spPr>
            <a:xfrm>
              <a:off x="2780914" y="2721166"/>
              <a:ext cx="37" cy="134955"/>
            </a:xfrm>
            <a:custGeom>
              <a:rect b="b" l="l" r="r" t="t"/>
              <a:pathLst>
                <a:path extrusionOk="0" fill="none" h="3680" w="1">
                  <a:moveTo>
                    <a:pt x="0" y="1"/>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0"/>
            <p:cNvSpPr/>
            <p:nvPr/>
          </p:nvSpPr>
          <p:spPr>
            <a:xfrm>
              <a:off x="2780914" y="2944031"/>
              <a:ext cx="37" cy="134918"/>
            </a:xfrm>
            <a:custGeom>
              <a:rect b="b" l="l" r="r" t="t"/>
              <a:pathLst>
                <a:path extrusionOk="0" fill="none" h="3679" w="1">
                  <a:moveTo>
                    <a:pt x="0" y="0"/>
                  </a:moveTo>
                  <a:lnTo>
                    <a:pt x="0" y="367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0"/>
            <p:cNvSpPr/>
            <p:nvPr/>
          </p:nvSpPr>
          <p:spPr>
            <a:xfrm>
              <a:off x="2601030" y="2901049"/>
              <a:ext cx="135945" cy="2017"/>
            </a:xfrm>
            <a:custGeom>
              <a:rect b="b" l="l" r="r" t="t"/>
              <a:pathLst>
                <a:path extrusionOk="0" fill="none" h="55" w="3707">
                  <a:moveTo>
                    <a:pt x="1" y="55"/>
                  </a:moveTo>
                  <a:lnTo>
                    <a:pt x="370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0"/>
            <p:cNvSpPr/>
            <p:nvPr/>
          </p:nvSpPr>
          <p:spPr>
            <a:xfrm>
              <a:off x="2824885" y="2897052"/>
              <a:ext cx="134918" cy="2017"/>
            </a:xfrm>
            <a:custGeom>
              <a:rect b="b" l="l" r="r" t="t"/>
              <a:pathLst>
                <a:path extrusionOk="0" fill="none" h="55" w="3679">
                  <a:moveTo>
                    <a:pt x="0" y="55"/>
                  </a:moveTo>
                  <a:lnTo>
                    <a:pt x="3679"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0"/>
            <p:cNvSpPr/>
            <p:nvPr/>
          </p:nvSpPr>
          <p:spPr>
            <a:xfrm>
              <a:off x="2653987" y="2775149"/>
              <a:ext cx="95972" cy="94945"/>
            </a:xfrm>
            <a:custGeom>
              <a:rect b="b" l="l" r="r" t="t"/>
              <a:pathLst>
                <a:path extrusionOk="0" fill="none" h="2589" w="2617">
                  <a:moveTo>
                    <a:pt x="1" y="0"/>
                  </a:moveTo>
                  <a:lnTo>
                    <a:pt x="2617" y="2589"/>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0"/>
            <p:cNvSpPr/>
            <p:nvPr/>
          </p:nvSpPr>
          <p:spPr>
            <a:xfrm>
              <a:off x="2811903" y="2931011"/>
              <a:ext cx="95935" cy="93992"/>
            </a:xfrm>
            <a:custGeom>
              <a:rect b="b" l="l" r="r" t="t"/>
              <a:pathLst>
                <a:path extrusionOk="0" fill="none" h="2563" w="2616">
                  <a:moveTo>
                    <a:pt x="0" y="1"/>
                  </a:moveTo>
                  <a:lnTo>
                    <a:pt x="2616" y="2562"/>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0"/>
            <p:cNvSpPr/>
            <p:nvPr/>
          </p:nvSpPr>
          <p:spPr>
            <a:xfrm>
              <a:off x="2653987" y="2932038"/>
              <a:ext cx="95972" cy="96962"/>
            </a:xfrm>
            <a:custGeom>
              <a:rect b="b" l="l" r="r" t="t"/>
              <a:pathLst>
                <a:path extrusionOk="0" fill="none" h="2644" w="2617">
                  <a:moveTo>
                    <a:pt x="1" y="2643"/>
                  </a:moveTo>
                  <a:lnTo>
                    <a:pt x="261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0"/>
            <p:cNvSpPr/>
            <p:nvPr/>
          </p:nvSpPr>
          <p:spPr>
            <a:xfrm>
              <a:off x="2811903" y="2771152"/>
              <a:ext cx="95935" cy="96962"/>
            </a:xfrm>
            <a:custGeom>
              <a:rect b="b" l="l" r="r" t="t"/>
              <a:pathLst>
                <a:path extrusionOk="0" fill="none" h="2644" w="2616">
                  <a:moveTo>
                    <a:pt x="0" y="2643"/>
                  </a:moveTo>
                  <a:lnTo>
                    <a:pt x="2616"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theme" Target="../theme/theme3.xml"/><Relationship Id="rId10"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1pPr>
            <a:lvl2pPr indent="-304800" lvl="1" marL="914400" marR="0" rtl="0" algn="l">
              <a:lnSpc>
                <a:spcPct val="115000"/>
              </a:lnSpc>
              <a:spcBef>
                <a:spcPts val="16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2pPr>
            <a:lvl3pPr indent="-304800" lvl="2" marL="1371600" marR="0" rtl="0" algn="l">
              <a:lnSpc>
                <a:spcPct val="115000"/>
              </a:lnSpc>
              <a:spcBef>
                <a:spcPts val="16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3pPr>
            <a:lvl4pPr indent="-304800" lvl="3" marL="1828800" marR="0" rtl="0" algn="l">
              <a:lnSpc>
                <a:spcPct val="115000"/>
              </a:lnSpc>
              <a:spcBef>
                <a:spcPts val="16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4pPr>
            <a:lvl5pPr indent="-304800" lvl="4" marL="2286000" marR="0" rtl="0" algn="l">
              <a:lnSpc>
                <a:spcPct val="115000"/>
              </a:lnSpc>
              <a:spcBef>
                <a:spcPts val="16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5pPr>
            <a:lvl6pPr indent="-304800" lvl="5" marL="2743200" marR="0" rtl="0" algn="l">
              <a:lnSpc>
                <a:spcPct val="115000"/>
              </a:lnSpc>
              <a:spcBef>
                <a:spcPts val="16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6pPr>
            <a:lvl7pPr indent="-304800" lvl="6" marL="3200400" marR="0" rtl="0" algn="l">
              <a:lnSpc>
                <a:spcPct val="115000"/>
              </a:lnSpc>
              <a:spcBef>
                <a:spcPts val="16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7pPr>
            <a:lvl8pPr indent="-304800" lvl="7" marL="3657600" marR="0" rtl="0" algn="l">
              <a:lnSpc>
                <a:spcPct val="115000"/>
              </a:lnSpc>
              <a:spcBef>
                <a:spcPts val="16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8pPr>
            <a:lvl9pPr indent="-304800" lvl="8" marL="4114800" marR="0" rtl="0" algn="l">
              <a:lnSpc>
                <a:spcPct val="115000"/>
              </a:lnSpc>
              <a:spcBef>
                <a:spcPts val="1600"/>
              </a:spcBef>
              <a:spcAft>
                <a:spcPts val="1600"/>
              </a:spcAft>
              <a:buClr>
                <a:schemeClr val="dk1"/>
              </a:buClr>
              <a:buSzPts val="1200"/>
              <a:buFont typeface="Nunito"/>
              <a:buChar char="■"/>
              <a:defRPr b="0" i="0" sz="1200" u="none" cap="none" strike="noStrike">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15:clr>
            <a:srgbClr val="EA4335"/>
          </p15:clr>
        </p15:guide>
        <p15:guide id="7" orient="horz" pos="1620">
          <p15:clr>
            <a:srgbClr val="EA4335"/>
          </p15:clr>
        </p15:guide>
        <p15:guide id="8" orient="horz" pos="3237">
          <p15:clr>
            <a:srgbClr val="EA4335"/>
          </p15:clr>
        </p15:guide>
        <p15:guide id="9" orient="horz" pos="2903">
          <p15:clr>
            <a:srgbClr val="EA4335"/>
          </p15:clr>
        </p15:guide>
        <p15:guide id="10" orient="horz" pos="340">
          <p15:clr>
            <a:srgbClr val="EA4335"/>
          </p15:clr>
        </p15:guide>
        <p15:guide id="11" orient="horz" pos="617">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99" name="Shape 2699"/>
        <p:cNvGrpSpPr/>
        <p:nvPr/>
      </p:nvGrpSpPr>
      <p:grpSpPr>
        <a:xfrm>
          <a:off x="0" y="0"/>
          <a:ext cx="0" cy="0"/>
          <a:chOff x="0" y="0"/>
          <a:chExt cx="0" cy="0"/>
        </a:xfrm>
      </p:grpSpPr>
      <p:sp>
        <p:nvSpPr>
          <p:cNvPr id="2700" name="Google Shape;2700;p30"/>
          <p:cNvSpPr txBox="1"/>
          <p:nvPr>
            <p:ph type="title"/>
          </p:nvPr>
        </p:nvSpPr>
        <p:spPr>
          <a:xfrm>
            <a:off x="1645295" y="133945"/>
            <a:ext cx="5853410" cy="1138536"/>
          </a:xfrm>
          <a:prstGeom prst="rect">
            <a:avLst/>
          </a:prstGeom>
          <a:noFill/>
          <a:ln>
            <a:noFill/>
          </a:ln>
        </p:spPr>
        <p:txBody>
          <a:bodyPr anchorCtr="0" anchor="ctr" bIns="26775" lIns="26775" spcFirstLastPara="1" rIns="26775" wrap="square" tIns="26775">
            <a:normAutofit/>
          </a:bodyPr>
          <a:lstStyle>
            <a:lvl1pPr lvl="0"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9pPr>
          </a:lstStyle>
          <a:p/>
        </p:txBody>
      </p:sp>
      <p:sp>
        <p:nvSpPr>
          <p:cNvPr id="2701" name="Google Shape;2701;p30"/>
          <p:cNvSpPr txBox="1"/>
          <p:nvPr>
            <p:ph idx="1" type="body"/>
          </p:nvPr>
        </p:nvSpPr>
        <p:spPr>
          <a:xfrm>
            <a:off x="1645295" y="1366242"/>
            <a:ext cx="5853410" cy="3315147"/>
          </a:xfrm>
          <a:prstGeom prst="rect">
            <a:avLst/>
          </a:prstGeom>
          <a:noFill/>
          <a:ln>
            <a:noFill/>
          </a:ln>
        </p:spPr>
        <p:txBody>
          <a:bodyPr anchorCtr="0" anchor="ctr" bIns="26775" lIns="26775" spcFirstLastPara="1" rIns="26775" wrap="square" tIns="26775">
            <a:normAutofit/>
          </a:bodyPr>
          <a:lstStyle>
            <a:lvl1pPr indent="-381000" lvl="0" marL="457200" marR="0" rtl="0" algn="l">
              <a:lnSpc>
                <a:spcPct val="100000"/>
              </a:lnSpc>
              <a:spcBef>
                <a:spcPts val="2200"/>
              </a:spcBef>
              <a:spcAft>
                <a:spcPts val="0"/>
              </a:spcAft>
              <a:buClr>
                <a:srgbClr val="FFFFFF"/>
              </a:buClr>
              <a:buSzPts val="2400"/>
              <a:buFont typeface="Helvetica Neue"/>
              <a:buChar char="•"/>
              <a:defRPr b="0" i="0" sz="1700" u="none" cap="none" strike="noStrike">
                <a:solidFill>
                  <a:srgbClr val="FFFFFF"/>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FFFFFF"/>
              </a:buClr>
              <a:buSzPts val="2400"/>
              <a:buFont typeface="Helvetica Neue"/>
              <a:buChar char="•"/>
              <a:defRPr b="0" i="0" sz="1700" u="none" cap="none" strike="noStrike">
                <a:solidFill>
                  <a:srgbClr val="FFFFFF"/>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FFFFFF"/>
              </a:buClr>
              <a:buSzPts val="2400"/>
              <a:buFont typeface="Helvetica Neue"/>
              <a:buChar char="•"/>
              <a:defRPr b="0" i="0" sz="1700" u="none" cap="none" strike="noStrike">
                <a:solidFill>
                  <a:srgbClr val="FFFFFF"/>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FFFFFF"/>
              </a:buClr>
              <a:buSzPts val="2400"/>
              <a:buFont typeface="Helvetica Neue"/>
              <a:buChar char="•"/>
              <a:defRPr b="0" i="0" sz="1700" u="none" cap="none" strike="noStrike">
                <a:solidFill>
                  <a:srgbClr val="FFFFFF"/>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FFFFFF"/>
              </a:buClr>
              <a:buSzPts val="2400"/>
              <a:buFont typeface="Helvetica Neue"/>
              <a:buChar char="•"/>
              <a:defRPr b="0" i="0" sz="1700" u="none" cap="none" strike="noStrike">
                <a:solidFill>
                  <a:srgbClr val="FFFFFF"/>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FFFFFF"/>
              </a:buClr>
              <a:buSzPts val="2400"/>
              <a:buFont typeface="Helvetica Neue"/>
              <a:buChar char="•"/>
              <a:defRPr b="0" i="0" sz="1700" u="none" cap="none" strike="noStrike">
                <a:solidFill>
                  <a:srgbClr val="FFFFFF"/>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FFFFFF"/>
              </a:buClr>
              <a:buSzPts val="2400"/>
              <a:buFont typeface="Helvetica Neue"/>
              <a:buChar char="•"/>
              <a:defRPr b="0" i="0" sz="1700" u="none" cap="none" strike="noStrike">
                <a:solidFill>
                  <a:srgbClr val="FFFFFF"/>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FFFFFF"/>
              </a:buClr>
              <a:buSzPts val="2400"/>
              <a:buFont typeface="Helvetica Neue"/>
              <a:buChar char="•"/>
              <a:defRPr b="0" i="0" sz="1700" u="none" cap="none" strike="noStrike">
                <a:solidFill>
                  <a:srgbClr val="FFFFFF"/>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FFFFFF"/>
              </a:buClr>
              <a:buSzPts val="2400"/>
              <a:buFont typeface="Helvetica Neue"/>
              <a:buChar char="•"/>
              <a:defRPr b="0" i="0" sz="1700" u="none" cap="none" strike="noStrike">
                <a:solidFill>
                  <a:srgbClr val="FFFFFF"/>
                </a:solidFill>
                <a:latin typeface="Helvetica Neue"/>
                <a:ea typeface="Helvetica Neue"/>
                <a:cs typeface="Helvetica Neue"/>
                <a:sym typeface="Helvetica Neue"/>
              </a:defRPr>
            </a:lvl9pPr>
          </a:lstStyle>
          <a:p/>
        </p:txBody>
      </p:sp>
      <p:sp>
        <p:nvSpPr>
          <p:cNvPr id="2702" name="Google Shape;2702;p30"/>
          <p:cNvSpPr txBox="1"/>
          <p:nvPr>
            <p:ph idx="12" type="sldNum"/>
          </p:nvPr>
        </p:nvSpPr>
        <p:spPr>
          <a:xfrm>
            <a:off x="4482789" y="4902398"/>
            <a:ext cx="174851" cy="179127"/>
          </a:xfrm>
          <a:prstGeom prst="rect">
            <a:avLst/>
          </a:prstGeom>
          <a:noFill/>
          <a:ln>
            <a:noFill/>
          </a:ln>
        </p:spPr>
        <p:txBody>
          <a:bodyPr anchorCtr="0" anchor="t" bIns="26775" lIns="26775" spcFirstLastPara="1" rIns="26775" wrap="square" tIns="26775">
            <a:spAutoFit/>
          </a:bodyPr>
          <a:lstStyle>
            <a:lvl1pPr indent="0" lvl="0" marL="0" marR="0" rtl="0" algn="ctr">
              <a:lnSpc>
                <a:spcPct val="100000"/>
              </a:lnSpc>
              <a:spcBef>
                <a:spcPts val="0"/>
              </a:spcBef>
              <a:spcAft>
                <a:spcPts val="0"/>
              </a:spcAft>
              <a:buClr>
                <a:srgbClr val="FFFFFF"/>
              </a:buClr>
              <a:buSzPts val="800"/>
              <a:buFont typeface="Helvetica Neue"/>
              <a:buNone/>
              <a:defRPr b="0" i="0" sz="8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800"/>
              <a:buFont typeface="Helvetica Neue"/>
              <a:buNone/>
              <a:defRPr b="0" i="0" sz="8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800"/>
              <a:buFont typeface="Helvetica Neue"/>
              <a:buNone/>
              <a:defRPr b="0" i="0" sz="8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800"/>
              <a:buFont typeface="Helvetica Neue"/>
              <a:buNone/>
              <a:defRPr b="0" i="0" sz="8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800"/>
              <a:buFont typeface="Helvetica Neue"/>
              <a:buNone/>
              <a:defRPr b="0" i="0" sz="8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800"/>
              <a:buFont typeface="Helvetica Neue"/>
              <a:buNone/>
              <a:defRPr b="0" i="0" sz="8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800"/>
              <a:buFont typeface="Helvetica Neue"/>
              <a:buNone/>
              <a:defRPr b="0" i="0" sz="8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800"/>
              <a:buFont typeface="Helvetica Neue"/>
              <a:buNone/>
              <a:defRPr b="0" i="0" sz="8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800"/>
              <a:buFont typeface="Helvetica Neue"/>
              <a:buNone/>
              <a:defRPr b="0" i="0" sz="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www.thestreet.com/technology/history-of-netflix-15091518" TargetMode="External"/><Relationship Id="rId5" Type="http://schemas.openxmlformats.org/officeDocument/2006/relationships/hyperlink" Target="https://www.kaggle.com/ddangdeveloper/netflix-prize-shows-information-eda/dat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6.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41"/>
          <p:cNvSpPr txBox="1"/>
          <p:nvPr>
            <p:ph type="title"/>
          </p:nvPr>
        </p:nvSpPr>
        <p:spPr>
          <a:xfrm>
            <a:off x="1812726" y="863947"/>
            <a:ext cx="5518500" cy="1741200"/>
          </a:xfrm>
          <a:prstGeom prst="rect">
            <a:avLst/>
          </a:prstGeom>
        </p:spPr>
        <p:txBody>
          <a:bodyPr anchorCtr="0" anchor="b" bIns="26775" lIns="26775" spcFirstLastPara="1" rIns="26775" wrap="square" tIns="26775">
            <a:normAutofit/>
          </a:bodyPr>
          <a:lstStyle/>
          <a:p>
            <a:pPr indent="0" lvl="0" marL="0" rtl="0" algn="ctr">
              <a:spcBef>
                <a:spcPts val="0"/>
              </a:spcBef>
              <a:spcAft>
                <a:spcPts val="0"/>
              </a:spcAft>
              <a:buNone/>
            </a:pPr>
            <a:r>
              <a:t/>
            </a:r>
            <a:endParaRPr/>
          </a:p>
        </p:txBody>
      </p:sp>
      <p:sp>
        <p:nvSpPr>
          <p:cNvPr id="2745" name="Google Shape;2745;p41"/>
          <p:cNvSpPr txBox="1"/>
          <p:nvPr>
            <p:ph idx="1" type="body"/>
          </p:nvPr>
        </p:nvSpPr>
        <p:spPr>
          <a:xfrm>
            <a:off x="1812726" y="2652117"/>
            <a:ext cx="5518500" cy="596100"/>
          </a:xfrm>
          <a:prstGeom prst="rect">
            <a:avLst/>
          </a:prstGeom>
        </p:spPr>
        <p:txBody>
          <a:bodyPr anchorCtr="0" anchor="t" bIns="26775" lIns="26775" spcFirstLastPara="1" rIns="26775" wrap="square" tIns="26775">
            <a:normAutofit/>
          </a:bodyPr>
          <a:lstStyle/>
          <a:p>
            <a:pPr indent="0" lvl="0" marL="0" rtl="0" algn="ctr">
              <a:spcBef>
                <a:spcPts val="0"/>
              </a:spcBef>
              <a:spcAft>
                <a:spcPts val="0"/>
              </a:spcAft>
              <a:buNone/>
            </a:pPr>
            <a:r>
              <a:t/>
            </a:r>
            <a:endParaRPr/>
          </a:p>
        </p:txBody>
      </p:sp>
      <p:pic>
        <p:nvPicPr>
          <p:cNvPr id="2746" name="Google Shape;2746;p41"/>
          <p:cNvPicPr preferRelativeResize="0"/>
          <p:nvPr/>
        </p:nvPicPr>
        <p:blipFill rotWithShape="1">
          <a:blip r:embed="rId3">
            <a:alphaModFix/>
          </a:blip>
          <a:srcRect b="0" l="0" r="0" t="0"/>
          <a:stretch/>
        </p:blipFill>
        <p:spPr>
          <a:xfrm>
            <a:off x="0" y="-3008"/>
            <a:ext cx="9144001" cy="51495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9" name="Shape 2919"/>
        <p:cNvGrpSpPr/>
        <p:nvPr/>
      </p:nvGrpSpPr>
      <p:grpSpPr>
        <a:xfrm>
          <a:off x="0" y="0"/>
          <a:ext cx="0" cy="0"/>
          <a:chOff x="0" y="0"/>
          <a:chExt cx="0" cy="0"/>
        </a:xfrm>
      </p:grpSpPr>
      <p:sp>
        <p:nvSpPr>
          <p:cNvPr id="2920" name="Google Shape;2920;p50"/>
          <p:cNvSpPr/>
          <p:nvPr/>
        </p:nvSpPr>
        <p:spPr>
          <a:xfrm>
            <a:off x="-14883" y="-43730"/>
            <a:ext cx="9173766" cy="623293"/>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921" name="Google Shape;2921;p50"/>
          <p:cNvPicPr preferRelativeResize="0"/>
          <p:nvPr/>
        </p:nvPicPr>
        <p:blipFill rotWithShape="1">
          <a:blip r:embed="rId3">
            <a:alphaModFix/>
          </a:blip>
          <a:srcRect b="33641" l="0" r="0" t="33641"/>
          <a:stretch/>
        </p:blipFill>
        <p:spPr>
          <a:xfrm>
            <a:off x="-5953" y="65138"/>
            <a:ext cx="1621600" cy="530524"/>
          </a:xfrm>
          <a:prstGeom prst="rect">
            <a:avLst/>
          </a:prstGeom>
          <a:noFill/>
          <a:ln>
            <a:noFill/>
          </a:ln>
        </p:spPr>
      </p:pic>
      <p:sp>
        <p:nvSpPr>
          <p:cNvPr id="2922" name="Google Shape;2922;p50"/>
          <p:cNvSpPr txBox="1"/>
          <p:nvPr/>
        </p:nvSpPr>
        <p:spPr>
          <a:xfrm>
            <a:off x="821333" y="3019743"/>
            <a:ext cx="1621500" cy="1926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1" i="0" lang="en" sz="900" u="none" cap="none" strike="noStrike">
                <a:solidFill>
                  <a:schemeClr val="lt1"/>
                </a:solidFill>
                <a:latin typeface="Helvetica Neue"/>
                <a:ea typeface="Helvetica Neue"/>
                <a:cs typeface="Helvetica Neue"/>
                <a:sym typeface="Helvetica Neue"/>
              </a:rPr>
              <a:t>Netflix Kind Distribution</a:t>
            </a:r>
            <a:r>
              <a:rPr b="1" i="0" lang="en" sz="900" u="none" cap="none" strike="noStrike">
                <a:solidFill>
                  <a:srgbClr val="A9A9A9"/>
                </a:solidFill>
                <a:latin typeface="Helvetica Neue"/>
                <a:ea typeface="Helvetica Neue"/>
                <a:cs typeface="Helvetica Neue"/>
                <a:sym typeface="Helvetica Neue"/>
              </a:rPr>
              <a:t> </a:t>
            </a:r>
            <a:endParaRPr b="1" i="0" sz="900" u="none" cap="none" strike="noStrike">
              <a:solidFill>
                <a:srgbClr val="A9A9A9"/>
              </a:solidFill>
              <a:latin typeface="Helvetica Neue"/>
              <a:ea typeface="Helvetica Neue"/>
              <a:cs typeface="Helvetica Neue"/>
              <a:sym typeface="Helvetica Neue"/>
            </a:endParaRPr>
          </a:p>
        </p:txBody>
      </p:sp>
      <p:sp>
        <p:nvSpPr>
          <p:cNvPr id="2923" name="Google Shape;2923;p50"/>
          <p:cNvSpPr txBox="1"/>
          <p:nvPr/>
        </p:nvSpPr>
        <p:spPr>
          <a:xfrm>
            <a:off x="661876" y="3335425"/>
            <a:ext cx="1940400" cy="6543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1200"/>
              <a:buFont typeface="Helvetica Neue"/>
              <a:buNone/>
            </a:pPr>
            <a:r>
              <a:rPr lang="en" sz="900">
                <a:solidFill>
                  <a:schemeClr val="lt1"/>
                </a:solidFill>
                <a:latin typeface="Helvetica Neue"/>
                <a:ea typeface="Helvetica Neue"/>
                <a:cs typeface="Helvetica Neue"/>
                <a:sym typeface="Helvetica Neue"/>
              </a:rPr>
              <a:t>Looking at the distribution of video kind Netflix’s content is more than 75% movies.</a:t>
            </a:r>
            <a:endParaRPr i="0" sz="9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24" name="Google Shape;2924;p50"/>
          <p:cNvSpPr txBox="1"/>
          <p:nvPr/>
        </p:nvSpPr>
        <p:spPr>
          <a:xfrm>
            <a:off x="220825" y="757307"/>
            <a:ext cx="1892400" cy="408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2300"/>
              <a:buFont typeface="Helvetica Neue"/>
              <a:buNone/>
            </a:pPr>
            <a:r>
              <a:rPr b="1" i="0" lang="en" sz="2300" u="none" cap="none" strike="noStrike">
                <a:solidFill>
                  <a:srgbClr val="FFFFFF"/>
                </a:solidFill>
                <a:latin typeface="Helvetica Neue"/>
                <a:ea typeface="Helvetica Neue"/>
                <a:cs typeface="Helvetica Neue"/>
                <a:sym typeface="Helvetica Neue"/>
              </a:rPr>
              <a:t>Our Findings </a:t>
            </a:r>
            <a:endParaRPr b="1" i="0" sz="2300" u="none" cap="none" strike="noStrike">
              <a:solidFill>
                <a:srgbClr val="FFFFFF"/>
              </a:solidFill>
              <a:latin typeface="Helvetica Neue"/>
              <a:ea typeface="Helvetica Neue"/>
              <a:cs typeface="Helvetica Neue"/>
              <a:sym typeface="Helvetica Neue"/>
            </a:endParaRPr>
          </a:p>
        </p:txBody>
      </p:sp>
      <p:sp>
        <p:nvSpPr>
          <p:cNvPr id="2925" name="Google Shape;2925;p50"/>
          <p:cNvSpPr txBox="1"/>
          <p:nvPr/>
        </p:nvSpPr>
        <p:spPr>
          <a:xfrm>
            <a:off x="1757754" y="215281"/>
            <a:ext cx="415877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926" name="Google Shape;2926;p50"/>
          <p:cNvSpPr/>
          <p:nvPr/>
        </p:nvSpPr>
        <p:spPr>
          <a:xfrm>
            <a:off x="6818738" y="236236"/>
            <a:ext cx="160723" cy="18837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27" name="Google Shape;2927;p50"/>
          <p:cNvSpPr txBox="1"/>
          <p:nvPr/>
        </p:nvSpPr>
        <p:spPr>
          <a:xfrm>
            <a:off x="7136081" y="215281"/>
            <a:ext cx="97293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928" name="Google Shape;2928;p50"/>
          <p:cNvSpPr/>
          <p:nvPr/>
        </p:nvSpPr>
        <p:spPr>
          <a:xfrm>
            <a:off x="8221684" y="236236"/>
            <a:ext cx="186485" cy="188376"/>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29" name="Google Shape;2929;p50"/>
          <p:cNvSpPr/>
          <p:nvPr/>
        </p:nvSpPr>
        <p:spPr>
          <a:xfrm rot="-2700000">
            <a:off x="8944228" y="252576"/>
            <a:ext cx="91205" cy="91205"/>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930" name="Google Shape;2930;p50"/>
          <p:cNvGrpSpPr/>
          <p:nvPr/>
        </p:nvGrpSpPr>
        <p:grpSpPr>
          <a:xfrm>
            <a:off x="8520834" y="184851"/>
            <a:ext cx="360866" cy="291146"/>
            <a:chOff x="0" y="0"/>
            <a:chExt cx="962308" cy="776387"/>
          </a:xfrm>
        </p:grpSpPr>
        <p:sp>
          <p:nvSpPr>
            <p:cNvPr id="2931" name="Google Shape;2931;p50"/>
            <p:cNvSpPr/>
            <p:nvPr/>
          </p:nvSpPr>
          <p:spPr>
            <a:xfrm>
              <a:off x="0" y="0"/>
              <a:ext cx="962308" cy="776387"/>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32" name="Google Shape;2932;p50"/>
            <p:cNvSpPr/>
            <p:nvPr/>
          </p:nvSpPr>
          <p:spPr>
            <a:xfrm>
              <a:off x="0" y="0"/>
              <a:ext cx="896132" cy="776387"/>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pic>
        <p:nvPicPr>
          <p:cNvPr id="2933" name="Google Shape;2933;p50"/>
          <p:cNvPicPr preferRelativeResize="0"/>
          <p:nvPr/>
        </p:nvPicPr>
        <p:blipFill rotWithShape="1">
          <a:blip r:embed="rId4">
            <a:alphaModFix/>
          </a:blip>
          <a:srcRect b="0" l="0" r="0" t="0"/>
          <a:stretch/>
        </p:blipFill>
        <p:spPr>
          <a:xfrm>
            <a:off x="306202" y="1269038"/>
            <a:ext cx="2651760" cy="1627633"/>
          </a:xfrm>
          <a:prstGeom prst="rect">
            <a:avLst/>
          </a:prstGeom>
          <a:noFill/>
          <a:ln cap="flat" cmpd="sng" w="38100">
            <a:solidFill>
              <a:schemeClr val="accent5"/>
            </a:solidFill>
            <a:prstDash val="solid"/>
            <a:round/>
            <a:headEnd len="sm" w="sm" type="none"/>
            <a:tailEnd len="sm" w="sm" type="none"/>
          </a:ln>
        </p:spPr>
      </p:pic>
      <p:pic>
        <p:nvPicPr>
          <p:cNvPr id="2934" name="Google Shape;2934;p50"/>
          <p:cNvPicPr preferRelativeResize="0"/>
          <p:nvPr/>
        </p:nvPicPr>
        <p:blipFill rotWithShape="1">
          <a:blip r:embed="rId5">
            <a:alphaModFix/>
          </a:blip>
          <a:srcRect b="0" l="0" r="0" t="0"/>
          <a:stretch/>
        </p:blipFill>
        <p:spPr>
          <a:xfrm>
            <a:off x="3244763" y="1253459"/>
            <a:ext cx="2654450" cy="1627632"/>
          </a:xfrm>
          <a:prstGeom prst="rect">
            <a:avLst/>
          </a:prstGeom>
          <a:noFill/>
          <a:ln cap="flat" cmpd="sng" w="38100">
            <a:solidFill>
              <a:schemeClr val="accent5"/>
            </a:solidFill>
            <a:prstDash val="solid"/>
            <a:round/>
            <a:headEnd len="sm" w="sm" type="none"/>
            <a:tailEnd len="sm" w="sm" type="none"/>
          </a:ln>
        </p:spPr>
      </p:pic>
      <p:pic>
        <p:nvPicPr>
          <p:cNvPr id="2935" name="Google Shape;2935;p50"/>
          <p:cNvPicPr preferRelativeResize="0"/>
          <p:nvPr/>
        </p:nvPicPr>
        <p:blipFill rotWithShape="1">
          <a:blip r:embed="rId6">
            <a:alphaModFix/>
          </a:blip>
          <a:srcRect b="0" l="0" r="0" t="0"/>
          <a:stretch/>
        </p:blipFill>
        <p:spPr>
          <a:xfrm>
            <a:off x="6186050" y="1269125"/>
            <a:ext cx="2654449" cy="1627474"/>
          </a:xfrm>
          <a:prstGeom prst="rect">
            <a:avLst/>
          </a:prstGeom>
          <a:noFill/>
          <a:ln cap="flat" cmpd="sng" w="38100">
            <a:solidFill>
              <a:schemeClr val="accent5"/>
            </a:solidFill>
            <a:prstDash val="solid"/>
            <a:round/>
            <a:headEnd len="sm" w="sm" type="none"/>
            <a:tailEnd len="sm" w="sm" type="none"/>
          </a:ln>
        </p:spPr>
      </p:pic>
      <p:sp>
        <p:nvSpPr>
          <p:cNvPr id="2936" name="Google Shape;2936;p50"/>
          <p:cNvSpPr txBox="1"/>
          <p:nvPr/>
        </p:nvSpPr>
        <p:spPr>
          <a:xfrm>
            <a:off x="3761249" y="3000410"/>
            <a:ext cx="1621500" cy="1773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800"/>
              <a:buFont typeface="Helvetica Neue"/>
              <a:buNone/>
            </a:pPr>
            <a:r>
              <a:rPr b="1" i="0" lang="en" sz="800" u="none" cap="none" strike="noStrike">
                <a:solidFill>
                  <a:schemeClr val="lt1"/>
                </a:solidFill>
                <a:latin typeface="Helvetica Neue"/>
                <a:ea typeface="Helvetica Neue"/>
                <a:cs typeface="Helvetica Neue"/>
                <a:sym typeface="Helvetica Neue"/>
              </a:rPr>
              <a:t>Digital Movie vs. Movie Rating</a:t>
            </a:r>
            <a:endParaRPr b="1" i="0" sz="800" u="none" cap="none" strike="noStrike">
              <a:solidFill>
                <a:schemeClr val="lt1"/>
              </a:solidFill>
              <a:latin typeface="Helvetica Neue"/>
              <a:ea typeface="Helvetica Neue"/>
              <a:cs typeface="Helvetica Neue"/>
              <a:sym typeface="Helvetica Neue"/>
            </a:endParaRPr>
          </a:p>
        </p:txBody>
      </p:sp>
      <p:sp>
        <p:nvSpPr>
          <p:cNvPr id="2937" name="Google Shape;2937;p50"/>
          <p:cNvSpPr txBox="1"/>
          <p:nvPr/>
        </p:nvSpPr>
        <p:spPr>
          <a:xfrm>
            <a:off x="6811803" y="3019693"/>
            <a:ext cx="1621500" cy="1926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1" i="0" lang="en" sz="900" u="none" cap="none" strike="noStrike">
                <a:solidFill>
                  <a:schemeClr val="lt1"/>
                </a:solidFill>
                <a:latin typeface="Helvetica Neue"/>
                <a:ea typeface="Helvetica Neue"/>
                <a:cs typeface="Helvetica Neue"/>
                <a:sym typeface="Helvetica Neue"/>
              </a:rPr>
              <a:t>Runtime Rating</a:t>
            </a:r>
            <a:endParaRPr b="1" i="0" sz="900" u="none" cap="none" strike="noStrike">
              <a:solidFill>
                <a:schemeClr val="lt1"/>
              </a:solidFill>
              <a:latin typeface="Helvetica Neue"/>
              <a:ea typeface="Helvetica Neue"/>
              <a:cs typeface="Helvetica Neue"/>
              <a:sym typeface="Helvetica Neue"/>
            </a:endParaRPr>
          </a:p>
        </p:txBody>
      </p:sp>
      <p:sp>
        <p:nvSpPr>
          <p:cNvPr id="2938" name="Google Shape;2938;p50"/>
          <p:cNvSpPr txBox="1"/>
          <p:nvPr/>
        </p:nvSpPr>
        <p:spPr>
          <a:xfrm>
            <a:off x="3365247" y="3297000"/>
            <a:ext cx="2413500" cy="7005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lang="en" sz="900">
                <a:solidFill>
                  <a:schemeClr val="lt1"/>
                </a:solidFill>
                <a:latin typeface="Helvetica Neue"/>
                <a:ea typeface="Helvetica Neue"/>
                <a:cs typeface="Helvetica Neue"/>
                <a:sym typeface="Helvetica Neue"/>
              </a:rPr>
              <a:t>There are no outstanding differences in IMDB ratings between Digital and Video Movies.</a:t>
            </a:r>
            <a:endParaRPr b="0" i="0" sz="9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39" name="Google Shape;2939;p50"/>
          <p:cNvSpPr txBox="1"/>
          <p:nvPr/>
        </p:nvSpPr>
        <p:spPr>
          <a:xfrm>
            <a:off x="6541726" y="3335400"/>
            <a:ext cx="2112900" cy="8391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lang="en" sz="900">
                <a:solidFill>
                  <a:schemeClr val="lt1"/>
                </a:solidFill>
                <a:latin typeface="Helvetica Neue"/>
                <a:ea typeface="Helvetica Neue"/>
                <a:cs typeface="Helvetica Neue"/>
                <a:sym typeface="Helvetica Neue"/>
              </a:rPr>
              <a:t>In regards to movies of any kind, there is a positive correlation between runtime and IMDB ratings.</a:t>
            </a:r>
            <a:endParaRPr b="0" i="0" sz="9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51"/>
          <p:cNvSpPr/>
          <p:nvPr/>
        </p:nvSpPr>
        <p:spPr>
          <a:xfrm>
            <a:off x="-14883" y="-43730"/>
            <a:ext cx="9173766" cy="623293"/>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945" name="Google Shape;2945;p51"/>
          <p:cNvPicPr preferRelativeResize="0"/>
          <p:nvPr/>
        </p:nvPicPr>
        <p:blipFill rotWithShape="1">
          <a:blip r:embed="rId3">
            <a:alphaModFix/>
          </a:blip>
          <a:srcRect b="33641" l="0" r="0" t="33641"/>
          <a:stretch/>
        </p:blipFill>
        <p:spPr>
          <a:xfrm>
            <a:off x="-5953" y="65138"/>
            <a:ext cx="1621600" cy="530524"/>
          </a:xfrm>
          <a:prstGeom prst="rect">
            <a:avLst/>
          </a:prstGeom>
          <a:noFill/>
          <a:ln>
            <a:noFill/>
          </a:ln>
        </p:spPr>
      </p:pic>
      <p:sp>
        <p:nvSpPr>
          <p:cNvPr id="2946" name="Google Shape;2946;p51"/>
          <p:cNvSpPr txBox="1"/>
          <p:nvPr/>
        </p:nvSpPr>
        <p:spPr>
          <a:xfrm>
            <a:off x="612441" y="3466370"/>
            <a:ext cx="1783800" cy="3774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t/>
            </a:r>
            <a:endParaRPr b="0" i="0" sz="9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47" name="Google Shape;2947;p51"/>
          <p:cNvSpPr txBox="1"/>
          <p:nvPr/>
        </p:nvSpPr>
        <p:spPr>
          <a:xfrm>
            <a:off x="180999" y="757875"/>
            <a:ext cx="3399300" cy="408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2300"/>
              <a:buFont typeface="Helvetica Neue"/>
              <a:buNone/>
            </a:pPr>
            <a:r>
              <a:rPr b="1" i="0" lang="en" sz="2300" u="none" cap="none" strike="noStrike">
                <a:solidFill>
                  <a:srgbClr val="FFFFFF"/>
                </a:solidFill>
                <a:latin typeface="Helvetica Neue"/>
                <a:ea typeface="Helvetica Neue"/>
                <a:cs typeface="Helvetica Neue"/>
                <a:sym typeface="Helvetica Neue"/>
              </a:rPr>
              <a:t>Statistical Analysis</a:t>
            </a:r>
            <a:endParaRPr b="1" i="0" sz="2300" u="none" cap="none" strike="noStrike">
              <a:solidFill>
                <a:srgbClr val="FFFFFF"/>
              </a:solidFill>
              <a:latin typeface="Helvetica Neue"/>
              <a:ea typeface="Helvetica Neue"/>
              <a:cs typeface="Helvetica Neue"/>
              <a:sym typeface="Helvetica Neue"/>
            </a:endParaRPr>
          </a:p>
        </p:txBody>
      </p:sp>
      <p:sp>
        <p:nvSpPr>
          <p:cNvPr id="2948" name="Google Shape;2948;p51"/>
          <p:cNvSpPr txBox="1"/>
          <p:nvPr/>
        </p:nvSpPr>
        <p:spPr>
          <a:xfrm>
            <a:off x="1757754" y="215281"/>
            <a:ext cx="415877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949" name="Google Shape;2949;p51"/>
          <p:cNvSpPr/>
          <p:nvPr/>
        </p:nvSpPr>
        <p:spPr>
          <a:xfrm>
            <a:off x="6818738" y="236236"/>
            <a:ext cx="160723" cy="18837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50" name="Google Shape;2950;p51"/>
          <p:cNvSpPr txBox="1"/>
          <p:nvPr/>
        </p:nvSpPr>
        <p:spPr>
          <a:xfrm>
            <a:off x="7136081" y="215281"/>
            <a:ext cx="97293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951" name="Google Shape;2951;p51"/>
          <p:cNvSpPr/>
          <p:nvPr/>
        </p:nvSpPr>
        <p:spPr>
          <a:xfrm>
            <a:off x="8221684" y="236236"/>
            <a:ext cx="186485" cy="188376"/>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52" name="Google Shape;2952;p51"/>
          <p:cNvSpPr/>
          <p:nvPr/>
        </p:nvSpPr>
        <p:spPr>
          <a:xfrm rot="-2700000">
            <a:off x="8944228" y="252576"/>
            <a:ext cx="91205" cy="91205"/>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953" name="Google Shape;2953;p51"/>
          <p:cNvGrpSpPr/>
          <p:nvPr/>
        </p:nvGrpSpPr>
        <p:grpSpPr>
          <a:xfrm>
            <a:off x="8520834" y="184851"/>
            <a:ext cx="360866" cy="291146"/>
            <a:chOff x="0" y="0"/>
            <a:chExt cx="962308" cy="776387"/>
          </a:xfrm>
        </p:grpSpPr>
        <p:sp>
          <p:nvSpPr>
            <p:cNvPr id="2954" name="Google Shape;2954;p51"/>
            <p:cNvSpPr/>
            <p:nvPr/>
          </p:nvSpPr>
          <p:spPr>
            <a:xfrm>
              <a:off x="0" y="0"/>
              <a:ext cx="962308" cy="776387"/>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55" name="Google Shape;2955;p51"/>
            <p:cNvSpPr/>
            <p:nvPr/>
          </p:nvSpPr>
          <p:spPr>
            <a:xfrm>
              <a:off x="0" y="0"/>
              <a:ext cx="896132" cy="776387"/>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pic>
        <p:nvPicPr>
          <p:cNvPr id="2956" name="Google Shape;2956;p51"/>
          <p:cNvPicPr preferRelativeResize="0"/>
          <p:nvPr/>
        </p:nvPicPr>
        <p:blipFill rotWithShape="1">
          <a:blip r:embed="rId4">
            <a:alphaModFix/>
          </a:blip>
          <a:srcRect b="0" l="0" r="0" t="0"/>
          <a:stretch/>
        </p:blipFill>
        <p:spPr>
          <a:xfrm>
            <a:off x="531281" y="1207985"/>
            <a:ext cx="3538728" cy="2441448"/>
          </a:xfrm>
          <a:prstGeom prst="rect">
            <a:avLst/>
          </a:prstGeom>
          <a:noFill/>
          <a:ln cap="flat" cmpd="sng" w="38100">
            <a:solidFill>
              <a:schemeClr val="accent5"/>
            </a:solidFill>
            <a:prstDash val="solid"/>
            <a:round/>
            <a:headEnd len="sm" w="sm" type="none"/>
            <a:tailEnd len="sm" w="sm" type="none"/>
          </a:ln>
        </p:spPr>
      </p:pic>
      <p:pic>
        <p:nvPicPr>
          <p:cNvPr id="2957" name="Google Shape;2957;p51"/>
          <p:cNvPicPr preferRelativeResize="0"/>
          <p:nvPr/>
        </p:nvPicPr>
        <p:blipFill rotWithShape="1">
          <a:blip r:embed="rId5">
            <a:alphaModFix/>
          </a:blip>
          <a:srcRect b="0" l="0" r="0" t="0"/>
          <a:stretch/>
        </p:blipFill>
        <p:spPr>
          <a:xfrm>
            <a:off x="4572014" y="1198375"/>
            <a:ext cx="3541112" cy="2441375"/>
          </a:xfrm>
          <a:prstGeom prst="rect">
            <a:avLst/>
          </a:prstGeom>
          <a:noFill/>
          <a:ln cap="flat" cmpd="sng" w="38100">
            <a:solidFill>
              <a:schemeClr val="accent5"/>
            </a:solidFill>
            <a:prstDash val="solid"/>
            <a:round/>
            <a:headEnd len="sm" w="sm" type="none"/>
            <a:tailEnd len="sm" w="sm" type="none"/>
          </a:ln>
        </p:spPr>
      </p:pic>
      <p:sp>
        <p:nvSpPr>
          <p:cNvPr id="2958" name="Google Shape;2958;p51"/>
          <p:cNvSpPr txBox="1"/>
          <p:nvPr/>
        </p:nvSpPr>
        <p:spPr>
          <a:xfrm>
            <a:off x="5531825" y="3691514"/>
            <a:ext cx="1621500" cy="2079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800"/>
              <a:buFont typeface="Helvetica Neue"/>
              <a:buNone/>
            </a:pPr>
            <a:r>
              <a:rPr b="1" i="0" lang="en" sz="1000" u="none" cap="none" strike="noStrike">
                <a:solidFill>
                  <a:schemeClr val="lt1"/>
                </a:solidFill>
                <a:latin typeface="Helvetica Neue"/>
                <a:ea typeface="Helvetica Neue"/>
                <a:cs typeface="Helvetica Neue"/>
                <a:sym typeface="Helvetica Neue"/>
              </a:rPr>
              <a:t>Scatter Plot</a:t>
            </a:r>
            <a:endParaRPr b="1" i="0" sz="1000" u="none" cap="none" strike="noStrike">
              <a:solidFill>
                <a:schemeClr val="lt1"/>
              </a:solidFill>
              <a:latin typeface="Helvetica Neue"/>
              <a:ea typeface="Helvetica Neue"/>
              <a:cs typeface="Helvetica Neue"/>
              <a:sym typeface="Helvetica Neue"/>
            </a:endParaRPr>
          </a:p>
        </p:txBody>
      </p:sp>
      <p:sp>
        <p:nvSpPr>
          <p:cNvPr id="2959" name="Google Shape;2959;p51"/>
          <p:cNvSpPr txBox="1"/>
          <p:nvPr/>
        </p:nvSpPr>
        <p:spPr>
          <a:xfrm>
            <a:off x="2144950" y="4258600"/>
            <a:ext cx="4040700" cy="977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A9A9A9"/>
              </a:buClr>
              <a:buSzPts val="900"/>
              <a:buFont typeface="Helvetica Neue"/>
              <a:buNone/>
            </a:pPr>
            <a:r>
              <a:rPr b="1" lang="en" sz="900">
                <a:solidFill>
                  <a:schemeClr val="lt1"/>
                </a:solidFill>
                <a:latin typeface="Helvetica Neue"/>
                <a:ea typeface="Helvetica Neue"/>
                <a:cs typeface="Helvetica Neue"/>
                <a:sym typeface="Helvetica Neue"/>
              </a:rPr>
              <a:t>Legend Details:</a:t>
            </a:r>
            <a:endParaRPr b="1" sz="900">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A9A9A9"/>
              </a:buClr>
              <a:buSzPts val="900"/>
              <a:buFont typeface="Helvetica Neue"/>
              <a:buNone/>
            </a:pPr>
            <a:r>
              <a:rPr b="1" lang="en" sz="900">
                <a:solidFill>
                  <a:schemeClr val="lt1"/>
                </a:solidFill>
                <a:latin typeface="Helvetica Neue"/>
                <a:ea typeface="Helvetica Neue"/>
                <a:cs typeface="Helvetica Neue"/>
                <a:sym typeface="Helvetica Neue"/>
              </a:rPr>
              <a:t>Population_rating1 = Ratings of Movies under 2 hours</a:t>
            </a:r>
            <a:endParaRPr b="1" sz="900">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A9A9A9"/>
              </a:buClr>
              <a:buSzPts val="900"/>
              <a:buFont typeface="Helvetica Neue"/>
              <a:buNone/>
            </a:pPr>
            <a:r>
              <a:rPr b="1" lang="en" sz="900">
                <a:solidFill>
                  <a:schemeClr val="lt1"/>
                </a:solidFill>
                <a:latin typeface="Helvetica Neue"/>
                <a:ea typeface="Helvetica Neue"/>
                <a:cs typeface="Helvetica Neue"/>
                <a:sym typeface="Helvetica Neue"/>
              </a:rPr>
              <a:t>Population_rating2 = Ratings of Movies over 2 hours</a:t>
            </a:r>
            <a:endParaRPr b="1" sz="9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900"/>
              <a:buFont typeface="Helvetica Neue"/>
              <a:buNone/>
            </a:pPr>
            <a:r>
              <a:t/>
            </a:r>
            <a:endParaRPr sz="900">
              <a:solidFill>
                <a:srgbClr val="A9A9A9"/>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60" name="Google Shape;2960;p51"/>
          <p:cNvSpPr txBox="1"/>
          <p:nvPr/>
        </p:nvSpPr>
        <p:spPr>
          <a:xfrm>
            <a:off x="1489912" y="3691526"/>
            <a:ext cx="1621500" cy="2079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800"/>
              <a:buFont typeface="Helvetica Neue"/>
              <a:buNone/>
            </a:pPr>
            <a:r>
              <a:rPr b="1" lang="en" sz="1000">
                <a:solidFill>
                  <a:schemeClr val="lt1"/>
                </a:solidFill>
                <a:latin typeface="Helvetica Neue"/>
                <a:ea typeface="Helvetica Neue"/>
                <a:cs typeface="Helvetica Neue"/>
                <a:sym typeface="Helvetica Neue"/>
              </a:rPr>
              <a:t>Histogram</a:t>
            </a:r>
            <a:endParaRPr b="1" i="0" sz="10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4" name="Shape 2964"/>
        <p:cNvGrpSpPr/>
        <p:nvPr/>
      </p:nvGrpSpPr>
      <p:grpSpPr>
        <a:xfrm>
          <a:off x="0" y="0"/>
          <a:ext cx="0" cy="0"/>
          <a:chOff x="0" y="0"/>
          <a:chExt cx="0" cy="0"/>
        </a:xfrm>
      </p:grpSpPr>
      <p:sp>
        <p:nvSpPr>
          <p:cNvPr id="2965" name="Google Shape;2965;p52"/>
          <p:cNvSpPr/>
          <p:nvPr/>
        </p:nvSpPr>
        <p:spPr>
          <a:xfrm>
            <a:off x="-14883" y="-43730"/>
            <a:ext cx="9173766" cy="623293"/>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966" name="Google Shape;2966;p52"/>
          <p:cNvPicPr preferRelativeResize="0"/>
          <p:nvPr/>
        </p:nvPicPr>
        <p:blipFill rotWithShape="1">
          <a:blip r:embed="rId3">
            <a:alphaModFix/>
          </a:blip>
          <a:srcRect b="33641" l="0" r="0" t="33641"/>
          <a:stretch/>
        </p:blipFill>
        <p:spPr>
          <a:xfrm>
            <a:off x="-5953" y="65138"/>
            <a:ext cx="1621600" cy="530524"/>
          </a:xfrm>
          <a:prstGeom prst="rect">
            <a:avLst/>
          </a:prstGeom>
          <a:noFill/>
          <a:ln>
            <a:noFill/>
          </a:ln>
        </p:spPr>
      </p:pic>
      <p:cxnSp>
        <p:nvCxnSpPr>
          <p:cNvPr id="2967" name="Google Shape;2967;p52"/>
          <p:cNvCxnSpPr/>
          <p:nvPr/>
        </p:nvCxnSpPr>
        <p:spPr>
          <a:xfrm>
            <a:off x="3718322" y="5033367"/>
            <a:ext cx="1381543" cy="0"/>
          </a:xfrm>
          <a:prstGeom prst="straightConnector1">
            <a:avLst/>
          </a:prstGeom>
          <a:noFill/>
          <a:ln cap="flat" cmpd="sng" w="101600">
            <a:solidFill>
              <a:schemeClr val="accent5"/>
            </a:solidFill>
            <a:prstDash val="solid"/>
            <a:miter lim="400000"/>
            <a:headEnd len="sm" w="sm" type="none"/>
            <a:tailEnd len="sm" w="sm" type="none"/>
          </a:ln>
        </p:spPr>
      </p:cxnSp>
      <p:sp>
        <p:nvSpPr>
          <p:cNvPr id="2968" name="Google Shape;2968;p52"/>
          <p:cNvSpPr txBox="1"/>
          <p:nvPr/>
        </p:nvSpPr>
        <p:spPr>
          <a:xfrm>
            <a:off x="52554" y="752275"/>
            <a:ext cx="2817900" cy="4542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2600"/>
              <a:buFont typeface="Helvetica Neue"/>
              <a:buNone/>
            </a:pPr>
            <a:r>
              <a:rPr b="1" i="0" lang="en" sz="2600" u="none" cap="none" strike="noStrike">
                <a:solidFill>
                  <a:srgbClr val="FFFFFF"/>
                </a:solidFill>
                <a:latin typeface="Helvetica Neue"/>
                <a:ea typeface="Helvetica Neue"/>
                <a:cs typeface="Helvetica Neue"/>
                <a:sym typeface="Helvetica Neue"/>
              </a:rPr>
              <a:t>Conclusion</a:t>
            </a:r>
            <a:endParaRPr b="1" i="0" sz="2600" u="none" cap="none" strike="noStrike">
              <a:solidFill>
                <a:srgbClr val="FFFFFF"/>
              </a:solidFill>
              <a:latin typeface="Helvetica Neue"/>
              <a:ea typeface="Helvetica Neue"/>
              <a:cs typeface="Helvetica Neue"/>
              <a:sym typeface="Helvetica Neue"/>
            </a:endParaRPr>
          </a:p>
        </p:txBody>
      </p:sp>
      <p:sp>
        <p:nvSpPr>
          <p:cNvPr id="2969" name="Google Shape;2969;p52"/>
          <p:cNvSpPr txBox="1"/>
          <p:nvPr/>
        </p:nvSpPr>
        <p:spPr>
          <a:xfrm>
            <a:off x="1757754" y="215281"/>
            <a:ext cx="415877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970" name="Google Shape;2970;p52"/>
          <p:cNvSpPr/>
          <p:nvPr/>
        </p:nvSpPr>
        <p:spPr>
          <a:xfrm>
            <a:off x="6818738" y="236236"/>
            <a:ext cx="160723" cy="18837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71" name="Google Shape;2971;p52"/>
          <p:cNvSpPr txBox="1"/>
          <p:nvPr/>
        </p:nvSpPr>
        <p:spPr>
          <a:xfrm>
            <a:off x="7136081" y="215281"/>
            <a:ext cx="97293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972" name="Google Shape;2972;p52"/>
          <p:cNvSpPr/>
          <p:nvPr/>
        </p:nvSpPr>
        <p:spPr>
          <a:xfrm>
            <a:off x="8221684" y="236236"/>
            <a:ext cx="186485" cy="188376"/>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73" name="Google Shape;2973;p52"/>
          <p:cNvSpPr/>
          <p:nvPr/>
        </p:nvSpPr>
        <p:spPr>
          <a:xfrm rot="-2700000">
            <a:off x="8944228" y="252576"/>
            <a:ext cx="91205" cy="91205"/>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974" name="Google Shape;2974;p52"/>
          <p:cNvGrpSpPr/>
          <p:nvPr/>
        </p:nvGrpSpPr>
        <p:grpSpPr>
          <a:xfrm>
            <a:off x="8520834" y="184851"/>
            <a:ext cx="360866" cy="291146"/>
            <a:chOff x="0" y="0"/>
            <a:chExt cx="962308" cy="776387"/>
          </a:xfrm>
        </p:grpSpPr>
        <p:sp>
          <p:nvSpPr>
            <p:cNvPr id="2975" name="Google Shape;2975;p52"/>
            <p:cNvSpPr/>
            <p:nvPr/>
          </p:nvSpPr>
          <p:spPr>
            <a:xfrm>
              <a:off x="0" y="0"/>
              <a:ext cx="962308" cy="776387"/>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76" name="Google Shape;2976;p52"/>
            <p:cNvSpPr/>
            <p:nvPr/>
          </p:nvSpPr>
          <p:spPr>
            <a:xfrm>
              <a:off x="0" y="0"/>
              <a:ext cx="896132" cy="776387"/>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sp>
        <p:nvSpPr>
          <p:cNvPr id="2977" name="Google Shape;2977;p52"/>
          <p:cNvSpPr txBox="1"/>
          <p:nvPr/>
        </p:nvSpPr>
        <p:spPr>
          <a:xfrm>
            <a:off x="1099171" y="1499775"/>
            <a:ext cx="7176000" cy="2871000"/>
          </a:xfrm>
          <a:prstGeom prst="rect">
            <a:avLst/>
          </a:prstGeom>
          <a:noFill/>
          <a:ln>
            <a:noFill/>
          </a:ln>
        </p:spPr>
        <p:txBody>
          <a:bodyPr anchorCtr="0" anchor="ctr" bIns="26775" lIns="26775" spcFirstLastPara="1" rIns="26775" wrap="square" tIns="26775">
            <a:spAutoFit/>
          </a:bodyPr>
          <a:lstStyle/>
          <a:p>
            <a:pPr indent="-304800" lvl="0" marL="457200" marR="0" rtl="0" algn="l">
              <a:lnSpc>
                <a:spcPct val="100000"/>
              </a:lnSpc>
              <a:spcBef>
                <a:spcPts val="0"/>
              </a:spcBef>
              <a:spcAft>
                <a:spcPts val="0"/>
              </a:spcAft>
              <a:buClr>
                <a:srgbClr val="FFFFFF"/>
              </a:buClr>
              <a:buSzPts val="1200"/>
              <a:buFont typeface="Georgia"/>
              <a:buChar char="●"/>
            </a:pPr>
            <a:r>
              <a:rPr b="1" lang="en" sz="1200">
                <a:solidFill>
                  <a:srgbClr val="FFFFFF"/>
                </a:solidFill>
                <a:latin typeface="Georgia"/>
                <a:ea typeface="Georgia"/>
                <a:cs typeface="Georgia"/>
                <a:sym typeface="Georgia"/>
              </a:rPr>
              <a:t>While researching the Netflix IMDB data we were </a:t>
            </a:r>
            <a:r>
              <a:rPr b="1" lang="en" sz="1200">
                <a:solidFill>
                  <a:srgbClr val="FFFFFF"/>
                </a:solidFill>
                <a:latin typeface="Georgia"/>
                <a:ea typeface="Georgia"/>
                <a:cs typeface="Georgia"/>
                <a:sym typeface="Georgia"/>
              </a:rPr>
              <a:t>successful in answering our research questions. Our analysis indicates there’s strong evidence for our hypothesis, which means Runtime does have a positive correlation with IMDB Ratings. This proves that movies under 2 hours has high IMDB ratings than movies over 2 hours. </a:t>
            </a:r>
            <a:endParaRPr b="1" sz="1200">
              <a:solidFill>
                <a:srgbClr val="FFFFFF"/>
              </a:solidFill>
              <a:latin typeface="Georgia"/>
              <a:ea typeface="Georgia"/>
              <a:cs typeface="Georgia"/>
              <a:sym typeface="Georgia"/>
            </a:endParaRPr>
          </a:p>
          <a:p>
            <a:pPr indent="-304800" lvl="0" marL="457200" marR="0" rtl="0" algn="l">
              <a:lnSpc>
                <a:spcPct val="100000"/>
              </a:lnSpc>
              <a:spcBef>
                <a:spcPts val="0"/>
              </a:spcBef>
              <a:spcAft>
                <a:spcPts val="0"/>
              </a:spcAft>
              <a:buClr>
                <a:srgbClr val="FFFFFF"/>
              </a:buClr>
              <a:buSzPts val="1200"/>
              <a:buFont typeface="Georgia"/>
              <a:buChar char="●"/>
            </a:pPr>
            <a:r>
              <a:rPr b="1" lang="en" sz="1200">
                <a:solidFill>
                  <a:srgbClr val="FFFFFF"/>
                </a:solidFill>
                <a:latin typeface="Georgia"/>
                <a:ea typeface="Georgia"/>
                <a:cs typeface="Georgia"/>
                <a:sym typeface="Georgia"/>
              </a:rPr>
              <a:t>There was no statistical difference in movies that were watched digitally versus movies that were watched on VHS. </a:t>
            </a:r>
            <a:endParaRPr b="1" sz="1200">
              <a:solidFill>
                <a:srgbClr val="FFFFFF"/>
              </a:solidFill>
              <a:latin typeface="Georgia"/>
              <a:ea typeface="Georgia"/>
              <a:cs typeface="Georgia"/>
              <a:sym typeface="Georgia"/>
            </a:endParaRPr>
          </a:p>
          <a:p>
            <a:pPr indent="-304800" lvl="0" marL="457200" rtl="0" algn="l">
              <a:spcBef>
                <a:spcPts val="0"/>
              </a:spcBef>
              <a:spcAft>
                <a:spcPts val="0"/>
              </a:spcAft>
              <a:buClr>
                <a:srgbClr val="FFFFFF"/>
              </a:buClr>
              <a:buSzPts val="1200"/>
              <a:buFont typeface="Georgia"/>
              <a:buChar char="●"/>
            </a:pPr>
            <a:r>
              <a:rPr b="1" lang="en" sz="1200">
                <a:solidFill>
                  <a:schemeClr val="lt1"/>
                </a:solidFill>
                <a:latin typeface="Georgia"/>
                <a:ea typeface="Georgia"/>
                <a:cs typeface="Georgia"/>
                <a:sym typeface="Georgia"/>
              </a:rPr>
              <a:t>There is a spike in in average ratings for Movies from years 2010-2020, we can contribute this to 2 historical events in Netflix history. They started marking with smart TV companies, and they started to release original Netflix material. This lets us know there is a correlation between IMDB ratings and Release Years. </a:t>
            </a:r>
            <a:endParaRPr b="1" sz="1200">
              <a:solidFill>
                <a:schemeClr val="lt1"/>
              </a:solidFill>
              <a:latin typeface="Georgia"/>
              <a:ea typeface="Georgia"/>
              <a:cs typeface="Georgia"/>
              <a:sym typeface="Georgia"/>
            </a:endParaRPr>
          </a:p>
          <a:p>
            <a:pPr indent="-304800" lvl="0" marL="457200" marR="0" rtl="0" algn="l">
              <a:lnSpc>
                <a:spcPct val="100000"/>
              </a:lnSpc>
              <a:spcBef>
                <a:spcPts val="0"/>
              </a:spcBef>
              <a:spcAft>
                <a:spcPts val="0"/>
              </a:spcAft>
              <a:buClr>
                <a:srgbClr val="FFFFFF"/>
              </a:buClr>
              <a:buSzPts val="1200"/>
              <a:buFont typeface="Georgia"/>
              <a:buChar char="●"/>
            </a:pPr>
            <a:r>
              <a:rPr b="1" lang="en" sz="1200">
                <a:solidFill>
                  <a:srgbClr val="FFFFFF"/>
                </a:solidFill>
                <a:latin typeface="Georgia"/>
                <a:ea typeface="Georgia"/>
                <a:cs typeface="Georgia"/>
                <a:sym typeface="Georgia"/>
              </a:rPr>
              <a:t>TV genres tend to have a higher rating than movie genre.</a:t>
            </a:r>
            <a:endParaRPr b="1" sz="1200">
              <a:solidFill>
                <a:srgbClr val="FFFFFF"/>
              </a:solidFill>
              <a:latin typeface="Georgia"/>
              <a:ea typeface="Georgia"/>
              <a:cs typeface="Georgia"/>
              <a:sym typeface="Georgia"/>
            </a:endParaRPr>
          </a:p>
          <a:p>
            <a:pPr indent="0" lvl="0" marL="0" rtl="0" algn="l">
              <a:spcBef>
                <a:spcPts val="0"/>
              </a:spcBef>
              <a:spcAft>
                <a:spcPts val="0"/>
              </a:spcAft>
              <a:buNone/>
            </a:pPr>
            <a:r>
              <a:t/>
            </a:r>
            <a:endParaRPr b="1" sz="1700">
              <a:solidFill>
                <a:schemeClr val="lt1"/>
              </a:solidFill>
              <a:latin typeface="Georgia"/>
              <a:ea typeface="Georgia"/>
              <a:cs typeface="Georgia"/>
              <a:sym typeface="Georgia"/>
            </a:endParaRPr>
          </a:p>
          <a:p>
            <a:pPr indent="0" lvl="0" marL="0" rtl="0" algn="l">
              <a:spcBef>
                <a:spcPts val="0"/>
              </a:spcBef>
              <a:spcAft>
                <a:spcPts val="0"/>
              </a:spcAft>
              <a:buNone/>
            </a:pPr>
            <a:r>
              <a:t/>
            </a:r>
            <a:endParaRPr b="1" sz="1700">
              <a:solidFill>
                <a:schemeClr val="lt1"/>
              </a:solidFill>
              <a:latin typeface="Georgia"/>
              <a:ea typeface="Georgia"/>
              <a:cs typeface="Georgia"/>
              <a:sym typeface="Georgia"/>
            </a:endParaRPr>
          </a:p>
          <a:p>
            <a:pPr indent="0" lvl="0" marL="0" marR="0" rtl="0" algn="l">
              <a:lnSpc>
                <a:spcPct val="100000"/>
              </a:lnSpc>
              <a:spcBef>
                <a:spcPts val="0"/>
              </a:spcBef>
              <a:spcAft>
                <a:spcPts val="0"/>
              </a:spcAft>
              <a:buClr>
                <a:srgbClr val="FFFFFF"/>
              </a:buClr>
              <a:buSzPts val="1200"/>
              <a:buFont typeface="Helvetica Neue"/>
              <a:buNone/>
            </a:pPr>
            <a:r>
              <a:t/>
            </a:r>
            <a:endParaRPr sz="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1" name="Shape 2981"/>
        <p:cNvGrpSpPr/>
        <p:nvPr/>
      </p:nvGrpSpPr>
      <p:grpSpPr>
        <a:xfrm>
          <a:off x="0" y="0"/>
          <a:ext cx="0" cy="0"/>
          <a:chOff x="0" y="0"/>
          <a:chExt cx="0" cy="0"/>
        </a:xfrm>
      </p:grpSpPr>
      <p:sp>
        <p:nvSpPr>
          <p:cNvPr id="2982" name="Google Shape;2982;p53"/>
          <p:cNvSpPr txBox="1"/>
          <p:nvPr>
            <p:ph type="title"/>
          </p:nvPr>
        </p:nvSpPr>
        <p:spPr>
          <a:xfrm>
            <a:off x="1812726" y="863947"/>
            <a:ext cx="5518500" cy="1741200"/>
          </a:xfrm>
          <a:prstGeom prst="rect">
            <a:avLst/>
          </a:prstGeom>
        </p:spPr>
        <p:txBody>
          <a:bodyPr anchorCtr="0" anchor="b" bIns="26775" lIns="26775" spcFirstLastPara="1" rIns="26775" wrap="square" tIns="26775">
            <a:normAutofit/>
          </a:bodyPr>
          <a:lstStyle/>
          <a:p>
            <a:pPr indent="0" lvl="0" marL="0" rtl="0" algn="ctr">
              <a:spcBef>
                <a:spcPts val="0"/>
              </a:spcBef>
              <a:spcAft>
                <a:spcPts val="0"/>
              </a:spcAft>
              <a:buNone/>
            </a:pPr>
            <a:r>
              <a:t/>
            </a:r>
            <a:endParaRPr/>
          </a:p>
        </p:txBody>
      </p:sp>
      <p:sp>
        <p:nvSpPr>
          <p:cNvPr id="2983" name="Google Shape;2983;p53"/>
          <p:cNvSpPr txBox="1"/>
          <p:nvPr>
            <p:ph idx="1" type="body"/>
          </p:nvPr>
        </p:nvSpPr>
        <p:spPr>
          <a:xfrm>
            <a:off x="1812726" y="2652117"/>
            <a:ext cx="5518500" cy="596100"/>
          </a:xfrm>
          <a:prstGeom prst="rect">
            <a:avLst/>
          </a:prstGeom>
        </p:spPr>
        <p:txBody>
          <a:bodyPr anchorCtr="0" anchor="t" bIns="26775" lIns="26775" spcFirstLastPara="1" rIns="26775" wrap="square" tIns="26775">
            <a:normAutofit/>
          </a:bodyPr>
          <a:lstStyle/>
          <a:p>
            <a:pPr indent="0" lvl="0" marL="0" rtl="0" algn="ctr">
              <a:spcBef>
                <a:spcPts val="0"/>
              </a:spcBef>
              <a:spcAft>
                <a:spcPts val="0"/>
              </a:spcAft>
              <a:buNone/>
            </a:pPr>
            <a:r>
              <a:t/>
            </a:r>
            <a:endParaRPr/>
          </a:p>
        </p:txBody>
      </p:sp>
      <p:pic>
        <p:nvPicPr>
          <p:cNvPr id="2984" name="Google Shape;2984;p5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54"/>
          <p:cNvSpPr/>
          <p:nvPr/>
        </p:nvSpPr>
        <p:spPr>
          <a:xfrm>
            <a:off x="-14883" y="-43730"/>
            <a:ext cx="9173766" cy="623293"/>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990" name="Google Shape;2990;p54"/>
          <p:cNvPicPr preferRelativeResize="0"/>
          <p:nvPr/>
        </p:nvPicPr>
        <p:blipFill rotWithShape="1">
          <a:blip r:embed="rId3">
            <a:alphaModFix/>
          </a:blip>
          <a:srcRect b="33641" l="0" r="0" t="33641"/>
          <a:stretch/>
        </p:blipFill>
        <p:spPr>
          <a:xfrm>
            <a:off x="-5953" y="65138"/>
            <a:ext cx="1621600" cy="530524"/>
          </a:xfrm>
          <a:prstGeom prst="rect">
            <a:avLst/>
          </a:prstGeom>
          <a:noFill/>
          <a:ln>
            <a:noFill/>
          </a:ln>
        </p:spPr>
      </p:pic>
      <p:cxnSp>
        <p:nvCxnSpPr>
          <p:cNvPr id="2991" name="Google Shape;2991;p54"/>
          <p:cNvCxnSpPr/>
          <p:nvPr/>
        </p:nvCxnSpPr>
        <p:spPr>
          <a:xfrm>
            <a:off x="3718322" y="5033367"/>
            <a:ext cx="1381543" cy="0"/>
          </a:xfrm>
          <a:prstGeom prst="straightConnector1">
            <a:avLst/>
          </a:prstGeom>
          <a:noFill/>
          <a:ln cap="flat" cmpd="sng" w="101600">
            <a:solidFill>
              <a:schemeClr val="accent5"/>
            </a:solidFill>
            <a:prstDash val="solid"/>
            <a:miter lim="400000"/>
            <a:headEnd len="sm" w="sm" type="none"/>
            <a:tailEnd len="sm" w="sm" type="none"/>
          </a:ln>
        </p:spPr>
      </p:cxnSp>
      <p:sp>
        <p:nvSpPr>
          <p:cNvPr id="2992" name="Google Shape;2992;p54"/>
          <p:cNvSpPr txBox="1"/>
          <p:nvPr/>
        </p:nvSpPr>
        <p:spPr>
          <a:xfrm>
            <a:off x="239572" y="752275"/>
            <a:ext cx="2693700" cy="4542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2600"/>
              <a:buFont typeface="Helvetica Neue"/>
              <a:buNone/>
            </a:pPr>
            <a:r>
              <a:rPr b="1" i="0" lang="en" sz="2600" u="none" cap="none" strike="noStrike">
                <a:solidFill>
                  <a:srgbClr val="FFFFFF"/>
                </a:solidFill>
                <a:latin typeface="Helvetica Neue"/>
                <a:ea typeface="Helvetica Neue"/>
                <a:cs typeface="Helvetica Neue"/>
                <a:sym typeface="Helvetica Neue"/>
              </a:rPr>
              <a:t>References</a:t>
            </a:r>
            <a:endParaRPr b="1" i="0" sz="2600" u="none" cap="none" strike="noStrike">
              <a:solidFill>
                <a:srgbClr val="FFFFFF"/>
              </a:solidFill>
              <a:latin typeface="Helvetica Neue"/>
              <a:ea typeface="Helvetica Neue"/>
              <a:cs typeface="Helvetica Neue"/>
              <a:sym typeface="Helvetica Neue"/>
            </a:endParaRPr>
          </a:p>
        </p:txBody>
      </p:sp>
      <p:sp>
        <p:nvSpPr>
          <p:cNvPr id="2993" name="Google Shape;2993;p54"/>
          <p:cNvSpPr txBox="1"/>
          <p:nvPr/>
        </p:nvSpPr>
        <p:spPr>
          <a:xfrm>
            <a:off x="1757754" y="215281"/>
            <a:ext cx="415877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994" name="Google Shape;2994;p54"/>
          <p:cNvSpPr/>
          <p:nvPr/>
        </p:nvSpPr>
        <p:spPr>
          <a:xfrm>
            <a:off x="6818738" y="236236"/>
            <a:ext cx="160723" cy="18837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95" name="Google Shape;2995;p54"/>
          <p:cNvSpPr txBox="1"/>
          <p:nvPr/>
        </p:nvSpPr>
        <p:spPr>
          <a:xfrm>
            <a:off x="7136081" y="215281"/>
            <a:ext cx="97293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996" name="Google Shape;2996;p54"/>
          <p:cNvSpPr/>
          <p:nvPr/>
        </p:nvSpPr>
        <p:spPr>
          <a:xfrm>
            <a:off x="8221684" y="236236"/>
            <a:ext cx="186485" cy="188376"/>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97" name="Google Shape;2997;p54"/>
          <p:cNvSpPr/>
          <p:nvPr/>
        </p:nvSpPr>
        <p:spPr>
          <a:xfrm rot="-2700000">
            <a:off x="8944228" y="252576"/>
            <a:ext cx="91205" cy="91205"/>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998" name="Google Shape;2998;p54"/>
          <p:cNvGrpSpPr/>
          <p:nvPr/>
        </p:nvGrpSpPr>
        <p:grpSpPr>
          <a:xfrm>
            <a:off x="8520834" y="184851"/>
            <a:ext cx="360866" cy="291146"/>
            <a:chOff x="0" y="0"/>
            <a:chExt cx="962308" cy="776387"/>
          </a:xfrm>
        </p:grpSpPr>
        <p:sp>
          <p:nvSpPr>
            <p:cNvPr id="2999" name="Google Shape;2999;p54"/>
            <p:cNvSpPr/>
            <p:nvPr/>
          </p:nvSpPr>
          <p:spPr>
            <a:xfrm>
              <a:off x="0" y="0"/>
              <a:ext cx="962308" cy="776387"/>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3000" name="Google Shape;3000;p54"/>
            <p:cNvSpPr/>
            <p:nvPr/>
          </p:nvSpPr>
          <p:spPr>
            <a:xfrm>
              <a:off x="0" y="0"/>
              <a:ext cx="896132" cy="776387"/>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sp>
        <p:nvSpPr>
          <p:cNvPr id="3001" name="Google Shape;3001;p54"/>
          <p:cNvSpPr txBox="1"/>
          <p:nvPr/>
        </p:nvSpPr>
        <p:spPr>
          <a:xfrm>
            <a:off x="385942" y="1594319"/>
            <a:ext cx="6881700" cy="9774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1" i="0" lang="en" sz="1200" u="none" cap="none" strike="noStrike">
                <a:solidFill>
                  <a:srgbClr val="FFFFFF"/>
                </a:solidFill>
                <a:latin typeface="Helvetica Neue"/>
                <a:ea typeface="Helvetica Neue"/>
                <a:cs typeface="Helvetica Neue"/>
                <a:sym typeface="Helvetica Neue"/>
              </a:rPr>
              <a:t>Butler, D. (1970, January 1). </a:t>
            </a:r>
            <a:r>
              <a:rPr b="1" i="1" lang="en" sz="1200" u="none" cap="none" strike="noStrike">
                <a:solidFill>
                  <a:srgbClr val="FFFFFF"/>
                </a:solidFill>
                <a:latin typeface="Helvetica Neue"/>
                <a:ea typeface="Helvetica Neue"/>
                <a:cs typeface="Helvetica Neue"/>
                <a:sym typeface="Helvetica Neue"/>
              </a:rPr>
              <a:t>History Of Netflix: Timeline And Facts</a:t>
            </a:r>
            <a:r>
              <a:rPr b="1" i="0" lang="en" sz="1200" u="none" cap="none" strike="noStrike">
                <a:solidFill>
                  <a:srgbClr val="FFFFFF"/>
                </a:solidFill>
                <a:latin typeface="Helvetica Neue"/>
                <a:ea typeface="Helvetica Neue"/>
                <a:cs typeface="Helvetica Neue"/>
                <a:sym typeface="Helvetica Neue"/>
              </a:rPr>
              <a:t>. TheStreet. </a:t>
            </a:r>
            <a:r>
              <a:rPr b="1" i="0" lang="en" sz="1200" u="sng" cap="none" strike="noStrike">
                <a:solidFill>
                  <a:schemeClr val="hlink"/>
                </a:solidFill>
                <a:latin typeface="Helvetica Neue"/>
                <a:ea typeface="Helvetica Neue"/>
                <a:cs typeface="Helvetica Neue"/>
                <a:sym typeface="Helvetica Neue"/>
                <a:hlinkClick r:id="rId4"/>
              </a:rPr>
              <a:t>https://www.thestreet.com/technology/history-of-netflix-15091518</a:t>
            </a:r>
            <a:endParaRPr b="1" i="0" sz="12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1200"/>
              <a:buFont typeface="Helvetica Neue"/>
              <a:buNone/>
            </a:pPr>
            <a:r>
              <a:rPr b="1" i="0" lang="en" sz="1200" u="none" cap="none" strike="noStrike">
                <a:solidFill>
                  <a:srgbClr val="FFFFFF"/>
                </a:solidFill>
                <a:latin typeface="Helvetica Neue"/>
                <a:ea typeface="Helvetica Neue"/>
                <a:cs typeface="Helvetica Neue"/>
                <a:sym typeface="Helvetica Neue"/>
              </a:rPr>
              <a:t>DDangDeveloper. (2021, October 15). </a:t>
            </a:r>
            <a:r>
              <a:rPr b="1" i="1" lang="en" sz="1200" u="none" cap="none" strike="noStrike">
                <a:solidFill>
                  <a:srgbClr val="FFFFFF"/>
                </a:solidFill>
                <a:latin typeface="Helvetica Neue"/>
                <a:ea typeface="Helvetica Neue"/>
                <a:cs typeface="Helvetica Neue"/>
                <a:sym typeface="Helvetica Neue"/>
              </a:rPr>
              <a:t>Netflix Prize Shows Information - EDA</a:t>
            </a:r>
            <a:r>
              <a:rPr b="1" i="0" lang="en" sz="1200" u="none" cap="none" strike="noStrike">
                <a:solidFill>
                  <a:srgbClr val="FFFFFF"/>
                </a:solidFill>
                <a:latin typeface="Helvetica Neue"/>
                <a:ea typeface="Helvetica Neue"/>
                <a:cs typeface="Helvetica Neue"/>
                <a:sym typeface="Helvetica Neue"/>
              </a:rPr>
              <a:t>. </a:t>
            </a:r>
            <a:r>
              <a:rPr b="1" i="0" lang="en" sz="1200" u="sng" cap="none" strike="noStrike">
                <a:solidFill>
                  <a:schemeClr val="hlink"/>
                </a:solidFill>
                <a:latin typeface="Helvetica Neue"/>
                <a:ea typeface="Helvetica Neue"/>
                <a:cs typeface="Helvetica Neue"/>
                <a:sym typeface="Helvetica Neue"/>
                <a:hlinkClick r:id="rId5"/>
              </a:rPr>
              <a:t>https://www.kaggle.com/ddangdeveloper/netflix-prize-shows-information-eda/data</a:t>
            </a:r>
            <a:endParaRPr b="1" i="0" sz="1200" u="none" cap="none" strike="noStrike">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pic>
        <p:nvPicPr>
          <p:cNvPr descr="Many question marks on black background" id="3006" name="Google Shape;3006;p55"/>
          <p:cNvPicPr preferRelativeResize="0"/>
          <p:nvPr/>
        </p:nvPicPr>
        <p:blipFill rotWithShape="1">
          <a:blip r:embed="rId3">
            <a:alphaModFix/>
          </a:blip>
          <a:srcRect b="0" l="0" r="0" t="0"/>
          <a:stretch/>
        </p:blipFill>
        <p:spPr>
          <a:xfrm>
            <a:off x="-5954" y="-52165"/>
            <a:ext cx="9149952" cy="4912606"/>
          </a:xfrm>
          <a:prstGeom prst="rect">
            <a:avLst/>
          </a:prstGeom>
          <a:noFill/>
          <a:ln>
            <a:noFill/>
          </a:ln>
        </p:spPr>
      </p:pic>
      <p:sp>
        <p:nvSpPr>
          <p:cNvPr id="3007" name="Google Shape;3007;p55"/>
          <p:cNvSpPr/>
          <p:nvPr/>
        </p:nvSpPr>
        <p:spPr>
          <a:xfrm>
            <a:off x="-14883" y="-43730"/>
            <a:ext cx="9173700" cy="623400"/>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3008" name="Google Shape;3008;p55"/>
          <p:cNvPicPr preferRelativeResize="0"/>
          <p:nvPr/>
        </p:nvPicPr>
        <p:blipFill rotWithShape="1">
          <a:blip r:embed="rId4">
            <a:alphaModFix/>
          </a:blip>
          <a:srcRect b="33640" l="0" r="0" t="33640"/>
          <a:stretch/>
        </p:blipFill>
        <p:spPr>
          <a:xfrm>
            <a:off x="-5953" y="65138"/>
            <a:ext cx="1621600" cy="530524"/>
          </a:xfrm>
          <a:prstGeom prst="rect">
            <a:avLst/>
          </a:prstGeom>
          <a:noFill/>
          <a:ln>
            <a:noFill/>
          </a:ln>
        </p:spPr>
      </p:pic>
      <p:cxnSp>
        <p:nvCxnSpPr>
          <p:cNvPr id="3009" name="Google Shape;3009;p55"/>
          <p:cNvCxnSpPr/>
          <p:nvPr/>
        </p:nvCxnSpPr>
        <p:spPr>
          <a:xfrm>
            <a:off x="7040597" y="5033367"/>
            <a:ext cx="972900" cy="0"/>
          </a:xfrm>
          <a:prstGeom prst="straightConnector1">
            <a:avLst/>
          </a:prstGeom>
          <a:noFill/>
          <a:ln cap="flat" cmpd="sng" w="101600">
            <a:solidFill>
              <a:schemeClr val="accent5"/>
            </a:solidFill>
            <a:prstDash val="solid"/>
            <a:miter lim="400000"/>
            <a:headEnd len="sm" w="sm" type="none"/>
            <a:tailEnd len="sm" w="sm" type="none"/>
          </a:ln>
        </p:spPr>
      </p:cxnSp>
      <p:sp>
        <p:nvSpPr>
          <p:cNvPr id="3010" name="Google Shape;3010;p55"/>
          <p:cNvSpPr txBox="1"/>
          <p:nvPr/>
        </p:nvSpPr>
        <p:spPr>
          <a:xfrm>
            <a:off x="149319" y="688761"/>
            <a:ext cx="2059500" cy="4464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chemeClr val="dk1"/>
              </a:buClr>
              <a:buSzPts val="2600"/>
              <a:buFont typeface="Helvetica Neue"/>
              <a:buNone/>
            </a:pPr>
            <a:r>
              <a:rPr b="1" i="0" lang="en" sz="2600" u="none" cap="none" strike="noStrike">
                <a:solidFill>
                  <a:schemeClr val="dk1"/>
                </a:solidFill>
                <a:latin typeface="Helvetica Neue"/>
                <a:ea typeface="Helvetica Neue"/>
                <a:cs typeface="Helvetica Neue"/>
                <a:sym typeface="Helvetica Neue"/>
              </a:rPr>
              <a:t>Questions? </a:t>
            </a:r>
            <a:endParaRPr b="1" i="0" sz="2600" u="none" cap="none" strike="noStrike">
              <a:solidFill>
                <a:schemeClr val="dk1"/>
              </a:solidFill>
              <a:latin typeface="Helvetica Neue"/>
              <a:ea typeface="Helvetica Neue"/>
              <a:cs typeface="Helvetica Neue"/>
              <a:sym typeface="Helvetica Neue"/>
            </a:endParaRPr>
          </a:p>
        </p:txBody>
      </p:sp>
      <p:sp>
        <p:nvSpPr>
          <p:cNvPr id="3011" name="Google Shape;3011;p55"/>
          <p:cNvSpPr txBox="1"/>
          <p:nvPr/>
        </p:nvSpPr>
        <p:spPr>
          <a:xfrm>
            <a:off x="1757754" y="215281"/>
            <a:ext cx="4158900" cy="2304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3012" name="Google Shape;3012;p55"/>
          <p:cNvSpPr/>
          <p:nvPr/>
        </p:nvSpPr>
        <p:spPr>
          <a:xfrm>
            <a:off x="6818738" y="236236"/>
            <a:ext cx="160701" cy="188358"/>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3013" name="Google Shape;3013;p55"/>
          <p:cNvSpPr txBox="1"/>
          <p:nvPr/>
        </p:nvSpPr>
        <p:spPr>
          <a:xfrm>
            <a:off x="7136081" y="215281"/>
            <a:ext cx="972900" cy="2304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3014" name="Google Shape;3014;p55"/>
          <p:cNvSpPr/>
          <p:nvPr/>
        </p:nvSpPr>
        <p:spPr>
          <a:xfrm>
            <a:off x="8221684" y="236236"/>
            <a:ext cx="186462" cy="188352"/>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3015" name="Google Shape;3015;p55"/>
          <p:cNvSpPr/>
          <p:nvPr/>
        </p:nvSpPr>
        <p:spPr>
          <a:xfrm rot="-2700000">
            <a:off x="8944223" y="252587"/>
            <a:ext cx="91183" cy="91183"/>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3016" name="Google Shape;3016;p55"/>
          <p:cNvGrpSpPr/>
          <p:nvPr/>
        </p:nvGrpSpPr>
        <p:grpSpPr>
          <a:xfrm>
            <a:off x="8520834" y="184851"/>
            <a:ext cx="360900" cy="291155"/>
            <a:chOff x="0" y="0"/>
            <a:chExt cx="962400" cy="776412"/>
          </a:xfrm>
        </p:grpSpPr>
        <p:sp>
          <p:nvSpPr>
            <p:cNvPr id="3017" name="Google Shape;3017;p55"/>
            <p:cNvSpPr/>
            <p:nvPr/>
          </p:nvSpPr>
          <p:spPr>
            <a:xfrm>
              <a:off x="0" y="0"/>
              <a:ext cx="962400" cy="776400"/>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3018" name="Google Shape;3018;p55"/>
            <p:cNvSpPr/>
            <p:nvPr/>
          </p:nvSpPr>
          <p:spPr>
            <a:xfrm>
              <a:off x="0" y="0"/>
              <a:ext cx="896130" cy="776412"/>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sp>
        <p:nvSpPr>
          <p:cNvPr id="3019" name="Google Shape;3019;p55"/>
          <p:cNvSpPr txBox="1"/>
          <p:nvPr/>
        </p:nvSpPr>
        <p:spPr>
          <a:xfrm>
            <a:off x="342900" y="2542883"/>
            <a:ext cx="5375400" cy="3426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pic>
        <p:nvPicPr>
          <p:cNvPr descr="The Mitchells vs the Machines (2021) - IMDb" id="2751" name="Google Shape;2751;p42"/>
          <p:cNvPicPr preferRelativeResize="0"/>
          <p:nvPr/>
        </p:nvPicPr>
        <p:blipFill rotWithShape="1">
          <a:blip r:embed="rId3">
            <a:alphaModFix/>
          </a:blip>
          <a:srcRect b="0" l="0" r="0" t="0"/>
          <a:stretch/>
        </p:blipFill>
        <p:spPr>
          <a:xfrm>
            <a:off x="-14883" y="-43731"/>
            <a:ext cx="9173768" cy="5237832"/>
          </a:xfrm>
          <a:prstGeom prst="rect">
            <a:avLst/>
          </a:prstGeom>
          <a:noFill/>
          <a:ln>
            <a:noFill/>
          </a:ln>
        </p:spPr>
      </p:pic>
      <p:sp>
        <p:nvSpPr>
          <p:cNvPr id="2752" name="Google Shape;2752;p42"/>
          <p:cNvSpPr/>
          <p:nvPr/>
        </p:nvSpPr>
        <p:spPr>
          <a:xfrm>
            <a:off x="-14883" y="580531"/>
            <a:ext cx="3057300" cy="4567200"/>
          </a:xfrm>
          <a:prstGeom prst="rect">
            <a:avLst/>
          </a:prstGeom>
          <a:gradFill>
            <a:gsLst>
              <a:gs pos="0">
                <a:srgbClr val="000000">
                  <a:alpha val="76862"/>
                </a:srgbClr>
              </a:gs>
              <a:gs pos="100000">
                <a:srgbClr val="434343">
                  <a:alpha val="76862"/>
                </a:srgbClr>
              </a:gs>
            </a:gsLst>
            <a:lin ang="0" scaled="0"/>
          </a:gra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753" name="Google Shape;2753;p42"/>
          <p:cNvSpPr/>
          <p:nvPr/>
        </p:nvSpPr>
        <p:spPr>
          <a:xfrm>
            <a:off x="-14883" y="-43730"/>
            <a:ext cx="9173700" cy="623400"/>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754" name="Google Shape;2754;p42"/>
          <p:cNvPicPr preferRelativeResize="0"/>
          <p:nvPr/>
        </p:nvPicPr>
        <p:blipFill rotWithShape="1">
          <a:blip r:embed="rId4">
            <a:alphaModFix/>
          </a:blip>
          <a:srcRect b="33640" l="0" r="0" t="33640"/>
          <a:stretch/>
        </p:blipFill>
        <p:spPr>
          <a:xfrm>
            <a:off x="-5953" y="65138"/>
            <a:ext cx="1621600" cy="530524"/>
          </a:xfrm>
          <a:prstGeom prst="rect">
            <a:avLst/>
          </a:prstGeom>
          <a:noFill/>
          <a:ln>
            <a:noFill/>
          </a:ln>
        </p:spPr>
      </p:pic>
      <p:sp>
        <p:nvSpPr>
          <p:cNvPr id="2755" name="Google Shape;2755;p42"/>
          <p:cNvSpPr/>
          <p:nvPr/>
        </p:nvSpPr>
        <p:spPr>
          <a:xfrm>
            <a:off x="-14883" y="4717851"/>
            <a:ext cx="9173700" cy="476100"/>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chemeClr val="lt1"/>
              </a:solidFill>
              <a:latin typeface="Helvetica Neue"/>
              <a:ea typeface="Helvetica Neue"/>
              <a:cs typeface="Helvetica Neue"/>
              <a:sym typeface="Helvetica Neue"/>
            </a:endParaRPr>
          </a:p>
        </p:txBody>
      </p:sp>
      <p:sp>
        <p:nvSpPr>
          <p:cNvPr id="2756" name="Google Shape;2756;p42"/>
          <p:cNvSpPr/>
          <p:nvPr/>
        </p:nvSpPr>
        <p:spPr>
          <a:xfrm>
            <a:off x="349665" y="3226594"/>
            <a:ext cx="686100" cy="2913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 PLAY</a:t>
            </a:r>
            <a:endParaRPr sz="500"/>
          </a:p>
        </p:txBody>
      </p:sp>
      <p:sp>
        <p:nvSpPr>
          <p:cNvPr id="2757" name="Google Shape;2757;p42"/>
          <p:cNvSpPr/>
          <p:nvPr/>
        </p:nvSpPr>
        <p:spPr>
          <a:xfrm>
            <a:off x="1194892" y="3233738"/>
            <a:ext cx="801600" cy="276900"/>
          </a:xfrm>
          <a:prstGeom prst="rect">
            <a:avLst/>
          </a:prstGeom>
          <a:noFill/>
          <a:ln cap="flat" cmpd="sng" w="38100">
            <a:solidFill>
              <a:srgbClr val="FFFFFF"/>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300"/>
              <a:buFont typeface="Helvetica Neue"/>
              <a:buNone/>
            </a:pPr>
            <a:r>
              <a:rPr b="0" i="0" lang="en" sz="1300" u="none" cap="none" strike="noStrike">
                <a:solidFill>
                  <a:srgbClr val="FFFFFF"/>
                </a:solidFill>
                <a:latin typeface="Helvetica Neue"/>
                <a:ea typeface="Helvetica Neue"/>
                <a:cs typeface="Helvetica Neue"/>
                <a:sym typeface="Helvetica Neue"/>
              </a:rPr>
              <a:t>+</a:t>
            </a:r>
            <a:r>
              <a:rPr b="0" i="0" lang="en" sz="1100" u="none" cap="none" strike="noStrike">
                <a:solidFill>
                  <a:srgbClr val="FFFFFF"/>
                </a:solidFill>
                <a:latin typeface="Helvetica Neue"/>
                <a:ea typeface="Helvetica Neue"/>
                <a:cs typeface="Helvetica Neue"/>
                <a:sym typeface="Helvetica Neue"/>
              </a:rPr>
              <a:t> MY LIST</a:t>
            </a:r>
            <a:endParaRPr sz="500"/>
          </a:p>
        </p:txBody>
      </p:sp>
      <p:sp>
        <p:nvSpPr>
          <p:cNvPr id="2758" name="Google Shape;2758;p42"/>
          <p:cNvSpPr/>
          <p:nvPr/>
        </p:nvSpPr>
        <p:spPr>
          <a:xfrm flipH="1">
            <a:off x="2374654" y="3305358"/>
            <a:ext cx="117295" cy="128568"/>
          </a:xfrm>
          <a:custGeom>
            <a:rect b="b" l="l" r="r" t="t"/>
            <a:pathLst>
              <a:path extrusionOk="0" h="21599" w="2103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noFill/>
          <a:ln cap="flat" cmpd="sng" w="38100">
            <a:solidFill>
              <a:srgbClr val="FFFFFF"/>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759" name="Google Shape;2759;p42"/>
          <p:cNvSpPr/>
          <p:nvPr/>
        </p:nvSpPr>
        <p:spPr>
          <a:xfrm>
            <a:off x="2294533" y="3233738"/>
            <a:ext cx="276900" cy="276900"/>
          </a:xfrm>
          <a:prstGeom prst="ellipse">
            <a:avLst/>
          </a:prstGeom>
          <a:noFill/>
          <a:ln cap="flat" cmpd="sng" w="38100">
            <a:solidFill>
              <a:srgbClr val="FFFFFF"/>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760" name="Google Shape;2760;p42"/>
          <p:cNvSpPr/>
          <p:nvPr/>
        </p:nvSpPr>
        <p:spPr>
          <a:xfrm flipH="1" rot="10800000">
            <a:off x="2743753" y="3310406"/>
            <a:ext cx="117295" cy="128568"/>
          </a:xfrm>
          <a:custGeom>
            <a:rect b="b" l="l" r="r" t="t"/>
            <a:pathLst>
              <a:path extrusionOk="0" h="21599" w="21030">
                <a:moveTo>
                  <a:pt x="8533" y="0"/>
                </a:moveTo>
                <a:cubicBezTo>
                  <a:pt x="8363" y="1"/>
                  <a:pt x="8192" y="58"/>
                  <a:pt x="8054" y="179"/>
                </a:cubicBezTo>
                <a:cubicBezTo>
                  <a:pt x="7531" y="638"/>
                  <a:pt x="6970" y="1441"/>
                  <a:pt x="7087" y="2734"/>
                </a:cubicBezTo>
                <a:cubicBezTo>
                  <a:pt x="7292" y="4997"/>
                  <a:pt x="9344" y="5714"/>
                  <a:pt x="7908" y="8149"/>
                </a:cubicBezTo>
                <a:cubicBezTo>
                  <a:pt x="7908" y="8149"/>
                  <a:pt x="6742" y="8020"/>
                  <a:pt x="4459" y="8430"/>
                </a:cubicBezTo>
                <a:cubicBezTo>
                  <a:pt x="2536" y="8776"/>
                  <a:pt x="1728" y="8552"/>
                  <a:pt x="884" y="8969"/>
                </a:cubicBezTo>
                <a:cubicBezTo>
                  <a:pt x="-570" y="9687"/>
                  <a:pt x="-101" y="11442"/>
                  <a:pt x="1349" y="12003"/>
                </a:cubicBezTo>
                <a:cubicBezTo>
                  <a:pt x="110" y="12750"/>
                  <a:pt x="-255" y="14477"/>
                  <a:pt x="1873" y="15239"/>
                </a:cubicBezTo>
                <a:cubicBezTo>
                  <a:pt x="682" y="16392"/>
                  <a:pt x="668" y="17858"/>
                  <a:pt x="2539" y="18352"/>
                </a:cubicBezTo>
                <a:cubicBezTo>
                  <a:pt x="1295" y="19566"/>
                  <a:pt x="2436" y="21027"/>
                  <a:pt x="3759" y="21027"/>
                </a:cubicBezTo>
                <a:cubicBezTo>
                  <a:pt x="13755" y="21027"/>
                  <a:pt x="12101" y="20342"/>
                  <a:pt x="15234" y="20342"/>
                </a:cubicBezTo>
                <a:cubicBezTo>
                  <a:pt x="18665" y="20342"/>
                  <a:pt x="21030" y="21599"/>
                  <a:pt x="21030" y="21599"/>
                </a:cubicBezTo>
                <a:lnTo>
                  <a:pt x="21030" y="11829"/>
                </a:lnTo>
                <a:cubicBezTo>
                  <a:pt x="21030" y="11829"/>
                  <a:pt x="18103" y="11058"/>
                  <a:pt x="16154" y="10113"/>
                </a:cubicBezTo>
                <a:cubicBezTo>
                  <a:pt x="15350" y="9722"/>
                  <a:pt x="14504" y="9210"/>
                  <a:pt x="13676" y="6613"/>
                </a:cubicBezTo>
                <a:cubicBezTo>
                  <a:pt x="12912" y="4218"/>
                  <a:pt x="11140" y="3961"/>
                  <a:pt x="10515" y="2980"/>
                </a:cubicBezTo>
                <a:cubicBezTo>
                  <a:pt x="10128" y="2452"/>
                  <a:pt x="9578" y="1231"/>
                  <a:pt x="9220" y="425"/>
                </a:cubicBezTo>
                <a:cubicBezTo>
                  <a:pt x="9099" y="153"/>
                  <a:pt x="8817" y="-1"/>
                  <a:pt x="8533" y="0"/>
                </a:cubicBezTo>
                <a:close/>
              </a:path>
            </a:pathLst>
          </a:custGeom>
          <a:noFill/>
          <a:ln cap="flat" cmpd="sng" w="38100">
            <a:solidFill>
              <a:srgbClr val="FFFFFF"/>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761" name="Google Shape;2761;p42"/>
          <p:cNvSpPr/>
          <p:nvPr/>
        </p:nvSpPr>
        <p:spPr>
          <a:xfrm>
            <a:off x="2663626" y="3233738"/>
            <a:ext cx="276900" cy="276900"/>
          </a:xfrm>
          <a:prstGeom prst="ellipse">
            <a:avLst/>
          </a:prstGeom>
          <a:noFill/>
          <a:ln cap="flat" cmpd="sng" w="38100">
            <a:solidFill>
              <a:srgbClr val="FFFFFF"/>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762" name="Google Shape;2762;p42"/>
          <p:cNvSpPr txBox="1"/>
          <p:nvPr/>
        </p:nvSpPr>
        <p:spPr>
          <a:xfrm>
            <a:off x="307076" y="3709535"/>
            <a:ext cx="1987500" cy="3927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1100"/>
              <a:buFont typeface="Helvetica Neue"/>
              <a:buNone/>
            </a:pPr>
            <a:r>
              <a:rPr b="1" i="0" lang="en" sz="1100" u="none" cap="none" strike="noStrike">
                <a:solidFill>
                  <a:srgbClr val="A9A9A9"/>
                </a:solidFill>
                <a:latin typeface="Helvetica Neue"/>
                <a:ea typeface="Helvetica Neue"/>
                <a:cs typeface="Helvetica Neue"/>
                <a:sym typeface="Helvetica Neue"/>
              </a:rPr>
              <a:t>Staring: Sarah C, Eli S, &amp; Erin W.</a:t>
            </a:r>
            <a:endParaRPr b="1" i="0" sz="1100" u="none" cap="none" strike="noStrike">
              <a:solidFill>
                <a:srgbClr val="FFFFFF"/>
              </a:solidFill>
              <a:latin typeface="Helvetica Neue"/>
              <a:ea typeface="Helvetica Neue"/>
              <a:cs typeface="Helvetica Neue"/>
              <a:sym typeface="Helvetica Neue"/>
            </a:endParaRPr>
          </a:p>
        </p:txBody>
      </p:sp>
      <p:sp>
        <p:nvSpPr>
          <p:cNvPr id="2763" name="Google Shape;2763;p42"/>
          <p:cNvSpPr txBox="1"/>
          <p:nvPr/>
        </p:nvSpPr>
        <p:spPr>
          <a:xfrm>
            <a:off x="179975" y="2278793"/>
            <a:ext cx="2681100" cy="4698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0" i="0" lang="en" sz="900" u="none" cap="none" strike="noStrike">
                <a:solidFill>
                  <a:srgbClr val="A9A9A9"/>
                </a:solidFill>
                <a:latin typeface="Helvetica Neue"/>
                <a:ea typeface="Helvetica Neue"/>
                <a:cs typeface="Helvetica Neue"/>
                <a:sym typeface="Helvetica Neue"/>
              </a:rPr>
              <a:t>This project analyzed Netflix &amp; IMDB data to answer the question " Does </a:t>
            </a:r>
            <a:r>
              <a:rPr lang="en" sz="900">
                <a:solidFill>
                  <a:srgbClr val="A9A9A9"/>
                </a:solidFill>
                <a:latin typeface="Helvetica Neue"/>
                <a:ea typeface="Helvetica Neue"/>
                <a:cs typeface="Helvetica Neue"/>
                <a:sym typeface="Helvetica Neue"/>
              </a:rPr>
              <a:t>Runtime </a:t>
            </a:r>
            <a:r>
              <a:rPr b="0" i="0" lang="en" sz="900" u="none" cap="none" strike="noStrike">
                <a:solidFill>
                  <a:srgbClr val="A9A9A9"/>
                </a:solidFill>
                <a:latin typeface="Helvetica Neue"/>
                <a:ea typeface="Helvetica Neue"/>
                <a:cs typeface="Helvetica Neue"/>
                <a:sym typeface="Helvetica Neue"/>
              </a:rPr>
              <a:t>have an positive </a:t>
            </a:r>
            <a:r>
              <a:rPr lang="en" sz="900">
                <a:solidFill>
                  <a:srgbClr val="A9A9A9"/>
                </a:solidFill>
                <a:latin typeface="Helvetica Neue"/>
                <a:ea typeface="Helvetica Neue"/>
                <a:cs typeface="Helvetica Neue"/>
                <a:sym typeface="Helvetica Neue"/>
              </a:rPr>
              <a:t>effect </a:t>
            </a:r>
            <a:r>
              <a:rPr b="0" i="0" lang="en" sz="900" u="none" cap="none" strike="noStrike">
                <a:solidFill>
                  <a:srgbClr val="A9A9A9"/>
                </a:solidFill>
                <a:latin typeface="Helvetica Neue"/>
                <a:ea typeface="Helvetica Neue"/>
                <a:cs typeface="Helvetica Neue"/>
                <a:sym typeface="Helvetica Neue"/>
              </a:rPr>
              <a:t> on IMDB Ratings</a:t>
            </a:r>
            <a:r>
              <a:rPr b="0" i="0" lang="en" sz="900" u="none" cap="none" strike="noStrike">
                <a:solidFill>
                  <a:srgbClr val="A9A9A9"/>
                </a:solidFill>
                <a:latin typeface="Helvetica Neue"/>
                <a:ea typeface="Helvetica Neue"/>
                <a:cs typeface="Helvetica Neue"/>
                <a:sym typeface="Helvetica Neue"/>
              </a:rPr>
              <a:t>?</a:t>
            </a:r>
            <a:endParaRPr b="1" i="0" sz="900" u="none" cap="none" strike="noStrike">
              <a:solidFill>
                <a:srgbClr val="A9A9A9"/>
              </a:solidFill>
              <a:latin typeface="Helvetica Neue"/>
              <a:ea typeface="Helvetica Neue"/>
              <a:cs typeface="Helvetica Neue"/>
              <a:sym typeface="Helvetica Neue"/>
            </a:endParaRPr>
          </a:p>
        </p:txBody>
      </p:sp>
      <p:sp>
        <p:nvSpPr>
          <p:cNvPr id="2764" name="Google Shape;2764;p42"/>
          <p:cNvSpPr txBox="1"/>
          <p:nvPr/>
        </p:nvSpPr>
        <p:spPr>
          <a:xfrm>
            <a:off x="329081" y="1547006"/>
            <a:ext cx="395700" cy="2388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200"/>
              <a:buFont typeface="Helvetica Neue"/>
              <a:buNone/>
            </a:pPr>
            <a:r>
              <a:rPr b="1" i="0" lang="en" sz="1200" u="none" cap="none" strike="noStrike">
                <a:solidFill>
                  <a:srgbClr val="FFFFFF"/>
                </a:solidFill>
                <a:latin typeface="Helvetica Neue"/>
                <a:ea typeface="Helvetica Neue"/>
                <a:cs typeface="Helvetica Neue"/>
                <a:sym typeface="Helvetica Neue"/>
              </a:rPr>
              <a:t>2021</a:t>
            </a:r>
            <a:endParaRPr b="1" i="0" sz="1200" u="none" cap="none" strike="noStrike">
              <a:solidFill>
                <a:srgbClr val="FFFFFF"/>
              </a:solidFill>
              <a:latin typeface="Helvetica Neue"/>
              <a:ea typeface="Helvetica Neue"/>
              <a:cs typeface="Helvetica Neue"/>
              <a:sym typeface="Helvetica Neue"/>
            </a:endParaRPr>
          </a:p>
        </p:txBody>
      </p:sp>
      <p:sp>
        <p:nvSpPr>
          <p:cNvPr id="2765" name="Google Shape;2765;p42"/>
          <p:cNvSpPr/>
          <p:nvPr/>
        </p:nvSpPr>
        <p:spPr>
          <a:xfrm>
            <a:off x="779859" y="1559508"/>
            <a:ext cx="510300" cy="217200"/>
          </a:xfrm>
          <a:prstGeom prst="rect">
            <a:avLst/>
          </a:prstGeom>
          <a:noFill/>
          <a:ln cap="flat" cmpd="sng" w="38100">
            <a:solidFill>
              <a:srgbClr val="A9A9A9"/>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TV-PG</a:t>
            </a:r>
            <a:endParaRPr sz="500"/>
          </a:p>
        </p:txBody>
      </p:sp>
      <p:sp>
        <p:nvSpPr>
          <p:cNvPr id="2766" name="Google Shape;2766;p42"/>
          <p:cNvSpPr txBox="1"/>
          <p:nvPr/>
        </p:nvSpPr>
        <p:spPr>
          <a:xfrm>
            <a:off x="179975" y="1016000"/>
            <a:ext cx="2760600" cy="3927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2500"/>
              <a:buFont typeface="Helvetica Neue"/>
              <a:buNone/>
            </a:pPr>
            <a:r>
              <a:rPr b="1" i="0" lang="en" sz="2200" u="none" cap="none" strike="noStrike">
                <a:solidFill>
                  <a:srgbClr val="FFFFFF"/>
                </a:solidFill>
                <a:latin typeface="Helvetica Neue"/>
                <a:ea typeface="Helvetica Neue"/>
                <a:cs typeface="Helvetica Neue"/>
                <a:sym typeface="Helvetica Neue"/>
              </a:rPr>
              <a:t>Netflix </a:t>
            </a:r>
            <a:r>
              <a:rPr b="1" lang="en" sz="2200">
                <a:solidFill>
                  <a:srgbClr val="FFFFFF"/>
                </a:solidFill>
                <a:latin typeface="Helvetica Neue"/>
                <a:ea typeface="Helvetica Neue"/>
                <a:cs typeface="Helvetica Neue"/>
                <a:sym typeface="Helvetica Neue"/>
              </a:rPr>
              <a:t>&amp; IMDB</a:t>
            </a:r>
            <a:r>
              <a:rPr b="1" i="0" lang="en" sz="2200" u="none" cap="none" strike="noStrike">
                <a:solidFill>
                  <a:srgbClr val="FFFFFF"/>
                </a:solidFill>
                <a:latin typeface="Helvetica Neue"/>
                <a:ea typeface="Helvetica Neue"/>
                <a:cs typeface="Helvetica Neue"/>
                <a:sym typeface="Helvetica Neue"/>
              </a:rPr>
              <a:t> EDA</a:t>
            </a:r>
            <a:endParaRPr b="1" i="0" sz="2200" u="none" cap="none" strike="noStrike">
              <a:solidFill>
                <a:srgbClr val="FFFFFF"/>
              </a:solidFill>
              <a:latin typeface="Helvetica Neue"/>
              <a:ea typeface="Helvetica Neue"/>
              <a:cs typeface="Helvetica Neue"/>
              <a:sym typeface="Helvetica Neue"/>
            </a:endParaRPr>
          </a:p>
        </p:txBody>
      </p:sp>
      <p:sp>
        <p:nvSpPr>
          <p:cNvPr id="2767" name="Google Shape;2767;p42"/>
          <p:cNvSpPr txBox="1"/>
          <p:nvPr/>
        </p:nvSpPr>
        <p:spPr>
          <a:xfrm>
            <a:off x="1757754" y="215281"/>
            <a:ext cx="4158900" cy="2388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768" name="Google Shape;2768;p42"/>
          <p:cNvSpPr/>
          <p:nvPr/>
        </p:nvSpPr>
        <p:spPr>
          <a:xfrm>
            <a:off x="6818738" y="236236"/>
            <a:ext cx="160752" cy="188358"/>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769" name="Google Shape;2769;p42"/>
          <p:cNvSpPr txBox="1"/>
          <p:nvPr/>
        </p:nvSpPr>
        <p:spPr>
          <a:xfrm>
            <a:off x="7136081" y="215281"/>
            <a:ext cx="972900" cy="2388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770" name="Google Shape;2770;p42"/>
          <p:cNvSpPr/>
          <p:nvPr/>
        </p:nvSpPr>
        <p:spPr>
          <a:xfrm>
            <a:off x="8221684" y="236236"/>
            <a:ext cx="186462" cy="188352"/>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771" name="Google Shape;2771;p42"/>
          <p:cNvSpPr/>
          <p:nvPr/>
        </p:nvSpPr>
        <p:spPr>
          <a:xfrm rot="-2700000">
            <a:off x="8926364" y="252587"/>
            <a:ext cx="91183" cy="91183"/>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772" name="Google Shape;2772;p42"/>
          <p:cNvGrpSpPr/>
          <p:nvPr/>
        </p:nvGrpSpPr>
        <p:grpSpPr>
          <a:xfrm>
            <a:off x="8520834" y="184851"/>
            <a:ext cx="360900" cy="291155"/>
            <a:chOff x="0" y="0"/>
            <a:chExt cx="962400" cy="776412"/>
          </a:xfrm>
        </p:grpSpPr>
        <p:sp>
          <p:nvSpPr>
            <p:cNvPr id="2773" name="Google Shape;2773;p42"/>
            <p:cNvSpPr/>
            <p:nvPr/>
          </p:nvSpPr>
          <p:spPr>
            <a:xfrm>
              <a:off x="0" y="0"/>
              <a:ext cx="962400" cy="776400"/>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774" name="Google Shape;2774;p42"/>
            <p:cNvSpPr/>
            <p:nvPr/>
          </p:nvSpPr>
          <p:spPr>
            <a:xfrm>
              <a:off x="0" y="0"/>
              <a:ext cx="896130" cy="776412"/>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43"/>
          <p:cNvSpPr/>
          <p:nvPr/>
        </p:nvSpPr>
        <p:spPr>
          <a:xfrm>
            <a:off x="-14883" y="-43730"/>
            <a:ext cx="9173766" cy="623293"/>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780" name="Google Shape;2780;p43"/>
          <p:cNvPicPr preferRelativeResize="0"/>
          <p:nvPr/>
        </p:nvPicPr>
        <p:blipFill rotWithShape="1">
          <a:blip r:embed="rId3">
            <a:alphaModFix/>
          </a:blip>
          <a:srcRect b="33641" l="0" r="0" t="33641"/>
          <a:stretch/>
        </p:blipFill>
        <p:spPr>
          <a:xfrm>
            <a:off x="-5953" y="65138"/>
            <a:ext cx="1621600" cy="530524"/>
          </a:xfrm>
          <a:prstGeom prst="rect">
            <a:avLst/>
          </a:prstGeom>
          <a:noFill/>
          <a:ln>
            <a:noFill/>
          </a:ln>
        </p:spPr>
      </p:pic>
      <p:cxnSp>
        <p:nvCxnSpPr>
          <p:cNvPr id="2781" name="Google Shape;2781;p43"/>
          <p:cNvCxnSpPr/>
          <p:nvPr/>
        </p:nvCxnSpPr>
        <p:spPr>
          <a:xfrm>
            <a:off x="3718322" y="5033367"/>
            <a:ext cx="1381543" cy="0"/>
          </a:xfrm>
          <a:prstGeom prst="straightConnector1">
            <a:avLst/>
          </a:prstGeom>
          <a:noFill/>
          <a:ln cap="flat" cmpd="sng" w="101600">
            <a:solidFill>
              <a:schemeClr val="accent5"/>
            </a:solidFill>
            <a:prstDash val="solid"/>
            <a:miter lim="400000"/>
            <a:headEnd len="sm" w="sm" type="none"/>
            <a:tailEnd len="sm" w="sm" type="none"/>
          </a:ln>
        </p:spPr>
      </p:cxnSp>
      <p:sp>
        <p:nvSpPr>
          <p:cNvPr id="2782" name="Google Shape;2782;p43"/>
          <p:cNvSpPr txBox="1"/>
          <p:nvPr/>
        </p:nvSpPr>
        <p:spPr>
          <a:xfrm>
            <a:off x="-15690" y="752276"/>
            <a:ext cx="1641074" cy="365725"/>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2000"/>
              <a:buFont typeface="Helvetica Neue"/>
              <a:buNone/>
            </a:pPr>
            <a:r>
              <a:rPr b="1" i="0" lang="en" sz="2000" u="none" cap="none" strike="noStrike">
                <a:solidFill>
                  <a:srgbClr val="FFFFFF"/>
                </a:solidFill>
                <a:latin typeface="Helvetica Neue"/>
                <a:ea typeface="Helvetica Neue"/>
                <a:cs typeface="Helvetica Neue"/>
                <a:sym typeface="Helvetica Neue"/>
              </a:rPr>
              <a:t> Background</a:t>
            </a:r>
            <a:endParaRPr b="1" i="0" sz="2000" u="none" cap="none" strike="noStrike">
              <a:solidFill>
                <a:srgbClr val="FFFFFF"/>
              </a:solidFill>
              <a:latin typeface="Helvetica Neue"/>
              <a:ea typeface="Helvetica Neue"/>
              <a:cs typeface="Helvetica Neue"/>
              <a:sym typeface="Helvetica Neue"/>
            </a:endParaRPr>
          </a:p>
        </p:txBody>
      </p:sp>
      <p:sp>
        <p:nvSpPr>
          <p:cNvPr id="2783" name="Google Shape;2783;p43"/>
          <p:cNvSpPr txBox="1"/>
          <p:nvPr/>
        </p:nvSpPr>
        <p:spPr>
          <a:xfrm>
            <a:off x="1757754" y="215281"/>
            <a:ext cx="415877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784" name="Google Shape;2784;p43"/>
          <p:cNvSpPr/>
          <p:nvPr/>
        </p:nvSpPr>
        <p:spPr>
          <a:xfrm>
            <a:off x="6818738" y="236236"/>
            <a:ext cx="160723" cy="18837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785" name="Google Shape;2785;p43"/>
          <p:cNvSpPr txBox="1"/>
          <p:nvPr/>
        </p:nvSpPr>
        <p:spPr>
          <a:xfrm>
            <a:off x="7136081" y="215281"/>
            <a:ext cx="97293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786" name="Google Shape;2786;p43"/>
          <p:cNvSpPr/>
          <p:nvPr/>
        </p:nvSpPr>
        <p:spPr>
          <a:xfrm>
            <a:off x="8221684" y="236236"/>
            <a:ext cx="186485" cy="188376"/>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787" name="Google Shape;2787;p43"/>
          <p:cNvSpPr/>
          <p:nvPr/>
        </p:nvSpPr>
        <p:spPr>
          <a:xfrm rot="-2700000">
            <a:off x="8944228" y="252576"/>
            <a:ext cx="91205" cy="91205"/>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788" name="Google Shape;2788;p43"/>
          <p:cNvGrpSpPr/>
          <p:nvPr/>
        </p:nvGrpSpPr>
        <p:grpSpPr>
          <a:xfrm>
            <a:off x="8520834" y="184851"/>
            <a:ext cx="360866" cy="291146"/>
            <a:chOff x="0" y="0"/>
            <a:chExt cx="962308" cy="776387"/>
          </a:xfrm>
        </p:grpSpPr>
        <p:sp>
          <p:nvSpPr>
            <p:cNvPr id="2789" name="Google Shape;2789;p43"/>
            <p:cNvSpPr/>
            <p:nvPr/>
          </p:nvSpPr>
          <p:spPr>
            <a:xfrm>
              <a:off x="0" y="0"/>
              <a:ext cx="962308" cy="776387"/>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790" name="Google Shape;2790;p43"/>
            <p:cNvSpPr/>
            <p:nvPr/>
          </p:nvSpPr>
          <p:spPr>
            <a:xfrm>
              <a:off x="0" y="0"/>
              <a:ext cx="896132" cy="776387"/>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sp>
        <p:nvSpPr>
          <p:cNvPr id="2791" name="Google Shape;2791;p43"/>
          <p:cNvSpPr txBox="1"/>
          <p:nvPr/>
        </p:nvSpPr>
        <p:spPr>
          <a:xfrm>
            <a:off x="3970472" y="4207844"/>
            <a:ext cx="1203056" cy="18837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1" i="0" lang="en" sz="900" u="none" cap="none" strike="noStrike">
                <a:solidFill>
                  <a:srgbClr val="A9A9A9"/>
                </a:solidFill>
                <a:latin typeface="Helvetica Neue"/>
                <a:ea typeface="Helvetica Neue"/>
                <a:cs typeface="Helvetica Neue"/>
                <a:sym typeface="Helvetica Neue"/>
              </a:rPr>
              <a:t>Add Trailer Title Here</a:t>
            </a:r>
            <a:endParaRPr sz="500"/>
          </a:p>
        </p:txBody>
      </p:sp>
      <p:pic>
        <p:nvPicPr>
          <p:cNvPr id="2792" name="Google Shape;2792;p43"/>
          <p:cNvPicPr preferRelativeResize="0"/>
          <p:nvPr/>
        </p:nvPicPr>
        <p:blipFill rotWithShape="1">
          <a:blip r:embed="rId4">
            <a:alphaModFix/>
          </a:blip>
          <a:srcRect b="0" l="0" r="0" t="0"/>
          <a:stretch/>
        </p:blipFill>
        <p:spPr>
          <a:xfrm>
            <a:off x="1852189" y="970963"/>
            <a:ext cx="6027707" cy="3544625"/>
          </a:xfrm>
          <a:prstGeom prst="rect">
            <a:avLst/>
          </a:prstGeom>
          <a:noFill/>
          <a:ln>
            <a:noFill/>
          </a:ln>
        </p:spPr>
      </p:pic>
      <p:pic>
        <p:nvPicPr>
          <p:cNvPr id="2793" name="Google Shape;2793;p43"/>
          <p:cNvPicPr preferRelativeResize="0"/>
          <p:nvPr/>
        </p:nvPicPr>
        <p:blipFill>
          <a:blip r:embed="rId5">
            <a:alphaModFix/>
          </a:blip>
          <a:stretch>
            <a:fillRect/>
          </a:stretch>
        </p:blipFill>
        <p:spPr>
          <a:xfrm>
            <a:off x="0" y="0"/>
            <a:ext cx="9144000" cy="5143500"/>
          </a:xfrm>
          <a:prstGeom prst="rect">
            <a:avLst/>
          </a:prstGeom>
          <a:noFill/>
          <a:ln>
            <a:noFill/>
          </a:ln>
        </p:spPr>
      </p:pic>
      <p:pic>
        <p:nvPicPr>
          <p:cNvPr id="2794" name="Google Shape;2794;p43"/>
          <p:cNvPicPr preferRelativeResize="0"/>
          <p:nvPr/>
        </p:nvPicPr>
        <p:blipFill>
          <a:blip r:embed="rId6">
            <a:alphaModFix/>
          </a:blip>
          <a:stretch>
            <a:fillRect/>
          </a:stretch>
        </p:blipFill>
        <p:spPr>
          <a:xfrm>
            <a:off x="-1570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sp>
        <p:nvSpPr>
          <p:cNvPr id="2799" name="Google Shape;2799;p44"/>
          <p:cNvSpPr/>
          <p:nvPr/>
        </p:nvSpPr>
        <p:spPr>
          <a:xfrm>
            <a:off x="-14883" y="-43730"/>
            <a:ext cx="9173766" cy="623293"/>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800" name="Google Shape;2800;p44"/>
          <p:cNvPicPr preferRelativeResize="0"/>
          <p:nvPr/>
        </p:nvPicPr>
        <p:blipFill rotWithShape="1">
          <a:blip r:embed="rId3">
            <a:alphaModFix/>
          </a:blip>
          <a:srcRect b="33641" l="0" r="0" t="33641"/>
          <a:stretch/>
        </p:blipFill>
        <p:spPr>
          <a:xfrm>
            <a:off x="-5953" y="65138"/>
            <a:ext cx="1621600" cy="530524"/>
          </a:xfrm>
          <a:prstGeom prst="rect">
            <a:avLst/>
          </a:prstGeom>
          <a:noFill/>
          <a:ln>
            <a:noFill/>
          </a:ln>
        </p:spPr>
      </p:pic>
      <p:cxnSp>
        <p:nvCxnSpPr>
          <p:cNvPr id="2801" name="Google Shape;2801;p44"/>
          <p:cNvCxnSpPr/>
          <p:nvPr/>
        </p:nvCxnSpPr>
        <p:spPr>
          <a:xfrm>
            <a:off x="3718322" y="5033367"/>
            <a:ext cx="1381543" cy="0"/>
          </a:xfrm>
          <a:prstGeom prst="straightConnector1">
            <a:avLst/>
          </a:prstGeom>
          <a:noFill/>
          <a:ln cap="flat" cmpd="sng" w="101600">
            <a:solidFill>
              <a:schemeClr val="accent5"/>
            </a:solidFill>
            <a:prstDash val="solid"/>
            <a:miter lim="400000"/>
            <a:headEnd len="sm" w="sm" type="none"/>
            <a:tailEnd len="sm" w="sm" type="none"/>
          </a:ln>
        </p:spPr>
      </p:cxnSp>
      <p:sp>
        <p:nvSpPr>
          <p:cNvPr id="2802" name="Google Shape;2802;p44"/>
          <p:cNvSpPr txBox="1"/>
          <p:nvPr/>
        </p:nvSpPr>
        <p:spPr>
          <a:xfrm>
            <a:off x="163478" y="833230"/>
            <a:ext cx="2096126" cy="308017"/>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700"/>
              <a:buFont typeface="Helvetica Neue"/>
              <a:buNone/>
            </a:pPr>
            <a:r>
              <a:rPr b="1" i="0" lang="en" sz="1700" u="none" cap="none" strike="noStrike">
                <a:solidFill>
                  <a:srgbClr val="FFFFFF"/>
                </a:solidFill>
                <a:latin typeface="Helvetica Neue"/>
                <a:ea typeface="Helvetica Neue"/>
                <a:cs typeface="Helvetica Neue"/>
                <a:sym typeface="Helvetica Neue"/>
              </a:rPr>
              <a:t>Research Questions</a:t>
            </a:r>
            <a:endParaRPr b="1" i="0" sz="1700" u="none" cap="none" strike="noStrike">
              <a:solidFill>
                <a:srgbClr val="FFFFFF"/>
              </a:solidFill>
              <a:latin typeface="Helvetica Neue"/>
              <a:ea typeface="Helvetica Neue"/>
              <a:cs typeface="Helvetica Neue"/>
              <a:sym typeface="Helvetica Neue"/>
            </a:endParaRPr>
          </a:p>
        </p:txBody>
      </p:sp>
      <p:sp>
        <p:nvSpPr>
          <p:cNvPr id="2803" name="Google Shape;2803;p44"/>
          <p:cNvSpPr txBox="1"/>
          <p:nvPr/>
        </p:nvSpPr>
        <p:spPr>
          <a:xfrm>
            <a:off x="1757754" y="215281"/>
            <a:ext cx="415877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804" name="Google Shape;2804;p44"/>
          <p:cNvSpPr/>
          <p:nvPr/>
        </p:nvSpPr>
        <p:spPr>
          <a:xfrm>
            <a:off x="6818738" y="236236"/>
            <a:ext cx="160723" cy="18837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05" name="Google Shape;2805;p44"/>
          <p:cNvSpPr txBox="1"/>
          <p:nvPr/>
        </p:nvSpPr>
        <p:spPr>
          <a:xfrm>
            <a:off x="7136081" y="215281"/>
            <a:ext cx="97293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806" name="Google Shape;2806;p44"/>
          <p:cNvSpPr/>
          <p:nvPr/>
        </p:nvSpPr>
        <p:spPr>
          <a:xfrm>
            <a:off x="8221684" y="236236"/>
            <a:ext cx="186485" cy="188376"/>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07" name="Google Shape;2807;p44"/>
          <p:cNvSpPr/>
          <p:nvPr/>
        </p:nvSpPr>
        <p:spPr>
          <a:xfrm rot="-2700000">
            <a:off x="8944228" y="252576"/>
            <a:ext cx="91205" cy="91205"/>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808" name="Google Shape;2808;p44"/>
          <p:cNvGrpSpPr/>
          <p:nvPr/>
        </p:nvGrpSpPr>
        <p:grpSpPr>
          <a:xfrm>
            <a:off x="8520834" y="184851"/>
            <a:ext cx="360866" cy="291146"/>
            <a:chOff x="0" y="0"/>
            <a:chExt cx="962308" cy="776387"/>
          </a:xfrm>
        </p:grpSpPr>
        <p:sp>
          <p:nvSpPr>
            <p:cNvPr id="2809" name="Google Shape;2809;p44"/>
            <p:cNvSpPr/>
            <p:nvPr/>
          </p:nvSpPr>
          <p:spPr>
            <a:xfrm>
              <a:off x="0" y="0"/>
              <a:ext cx="962308" cy="776387"/>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10" name="Google Shape;2810;p44"/>
            <p:cNvSpPr/>
            <p:nvPr/>
          </p:nvSpPr>
          <p:spPr>
            <a:xfrm>
              <a:off x="0" y="0"/>
              <a:ext cx="896132" cy="776387"/>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sp>
        <p:nvSpPr>
          <p:cNvPr id="2811" name="Google Shape;2811;p44"/>
          <p:cNvSpPr txBox="1"/>
          <p:nvPr/>
        </p:nvSpPr>
        <p:spPr>
          <a:xfrm>
            <a:off x="385942" y="1532660"/>
            <a:ext cx="8066100" cy="1866300"/>
          </a:xfrm>
          <a:prstGeom prst="rect">
            <a:avLst/>
          </a:prstGeom>
          <a:noFill/>
          <a:ln>
            <a:noFill/>
          </a:ln>
        </p:spPr>
        <p:txBody>
          <a:bodyPr anchorCtr="0" anchor="t" bIns="17150" lIns="34275" spcFirstLastPara="1" rIns="34275" wrap="square" tIns="17150">
            <a:spAutoFit/>
          </a:bodyPr>
          <a:lstStyle/>
          <a:p>
            <a:pPr indent="-336550" lvl="0" marL="457200" rtl="0" algn="l">
              <a:spcBef>
                <a:spcPts val="0"/>
              </a:spcBef>
              <a:spcAft>
                <a:spcPts val="0"/>
              </a:spcAft>
              <a:buClr>
                <a:schemeClr val="lt1"/>
              </a:buClr>
              <a:buSzPts val="1700"/>
              <a:buFont typeface="Georgia"/>
              <a:buAutoNum type="arabicPeriod"/>
            </a:pPr>
            <a:r>
              <a:rPr b="1" lang="en" sz="1700">
                <a:solidFill>
                  <a:schemeClr val="lt1"/>
                </a:solidFill>
                <a:latin typeface="Georgia"/>
                <a:ea typeface="Georgia"/>
                <a:cs typeface="Georgia"/>
                <a:sym typeface="Georgia"/>
              </a:rPr>
              <a:t>Does Runtime have an positive effect  on IMDB Ratings?</a:t>
            </a:r>
            <a:endParaRPr b="1" sz="1700">
              <a:solidFill>
                <a:schemeClr val="lt1"/>
              </a:solidFill>
              <a:latin typeface="Georgia"/>
              <a:ea typeface="Georgia"/>
              <a:cs typeface="Georgia"/>
              <a:sym typeface="Georgia"/>
            </a:endParaRPr>
          </a:p>
          <a:p>
            <a:pPr indent="-336550" lvl="0" marL="457200" rtl="0" algn="l">
              <a:spcBef>
                <a:spcPts val="0"/>
              </a:spcBef>
              <a:spcAft>
                <a:spcPts val="0"/>
              </a:spcAft>
              <a:buClr>
                <a:schemeClr val="lt1"/>
              </a:buClr>
              <a:buSzPts val="1700"/>
              <a:buFont typeface="Georgia"/>
              <a:buAutoNum type="arabicPeriod"/>
            </a:pPr>
            <a:r>
              <a:rPr b="1" i="0" lang="en" sz="1700" u="none" cap="none" strike="noStrike">
                <a:solidFill>
                  <a:srgbClr val="FFFFFF"/>
                </a:solidFill>
                <a:latin typeface="Georgia"/>
                <a:ea typeface="Georgia"/>
                <a:cs typeface="Georgia"/>
                <a:sym typeface="Georgia"/>
              </a:rPr>
              <a:t>What effect does digital movies vs. video movies have on IMDB Ratings?</a:t>
            </a:r>
            <a:endParaRPr b="1" sz="1700">
              <a:latin typeface="Georgia"/>
              <a:ea typeface="Georgia"/>
              <a:cs typeface="Georgia"/>
              <a:sym typeface="Georgia"/>
            </a:endParaRPr>
          </a:p>
          <a:p>
            <a:pPr indent="-336550" lvl="0" marL="457200" rtl="0" algn="l">
              <a:spcBef>
                <a:spcPts val="0"/>
              </a:spcBef>
              <a:spcAft>
                <a:spcPts val="0"/>
              </a:spcAft>
              <a:buClr>
                <a:schemeClr val="lt1"/>
              </a:buClr>
              <a:buSzPts val="1700"/>
              <a:buFont typeface="Georgia"/>
              <a:buAutoNum type="arabicPeriod"/>
            </a:pPr>
            <a:r>
              <a:rPr b="1" i="0" lang="en" sz="1700" u="none" cap="none" strike="noStrike">
                <a:solidFill>
                  <a:srgbClr val="FFFFFF"/>
                </a:solidFill>
                <a:latin typeface="Georgia"/>
                <a:ea typeface="Georgia"/>
                <a:cs typeface="Georgia"/>
                <a:sym typeface="Georgia"/>
              </a:rPr>
              <a:t>What effect does </a:t>
            </a:r>
            <a:r>
              <a:rPr b="1" lang="en" sz="1700">
                <a:solidFill>
                  <a:srgbClr val="FFFFFF"/>
                </a:solidFill>
                <a:latin typeface="Georgia"/>
                <a:ea typeface="Georgia"/>
                <a:cs typeface="Georgia"/>
                <a:sym typeface="Georgia"/>
              </a:rPr>
              <a:t>ratings</a:t>
            </a:r>
            <a:r>
              <a:rPr b="1" i="0" lang="en" sz="1700" u="none" cap="none" strike="noStrike">
                <a:solidFill>
                  <a:srgbClr val="FFFFFF"/>
                </a:solidFill>
                <a:latin typeface="Georgia"/>
                <a:ea typeface="Georgia"/>
                <a:cs typeface="Georgia"/>
                <a:sym typeface="Georgia"/>
              </a:rPr>
              <a:t> have on certain </a:t>
            </a:r>
            <a:r>
              <a:rPr b="1" lang="en" sz="1700">
                <a:solidFill>
                  <a:srgbClr val="FFFFFF"/>
                </a:solidFill>
                <a:latin typeface="Georgia"/>
                <a:ea typeface="Georgia"/>
                <a:cs typeface="Georgia"/>
                <a:sym typeface="Georgia"/>
              </a:rPr>
              <a:t>release years</a:t>
            </a:r>
            <a:r>
              <a:rPr b="1" i="0" lang="en" sz="1700" u="none" cap="none" strike="noStrike">
                <a:solidFill>
                  <a:srgbClr val="FFFFFF"/>
                </a:solidFill>
                <a:latin typeface="Georgia"/>
                <a:ea typeface="Georgia"/>
                <a:cs typeface="Georgia"/>
                <a:sym typeface="Georgia"/>
              </a:rPr>
              <a:t>, and does it </a:t>
            </a:r>
            <a:r>
              <a:rPr b="1" lang="en" sz="1700">
                <a:solidFill>
                  <a:srgbClr val="FFFFFF"/>
                </a:solidFill>
                <a:latin typeface="Georgia"/>
                <a:ea typeface="Georgia"/>
                <a:cs typeface="Georgia"/>
                <a:sym typeface="Georgia"/>
              </a:rPr>
              <a:t>have a </a:t>
            </a:r>
            <a:r>
              <a:rPr b="1" lang="en" sz="1700">
                <a:solidFill>
                  <a:srgbClr val="FFFFFF"/>
                </a:solidFill>
                <a:latin typeface="Georgia"/>
                <a:ea typeface="Georgia"/>
                <a:cs typeface="Georgia"/>
                <a:sym typeface="Georgia"/>
              </a:rPr>
              <a:t>correlation</a:t>
            </a:r>
            <a:r>
              <a:rPr b="1" lang="en" sz="1700">
                <a:solidFill>
                  <a:srgbClr val="FFFFFF"/>
                </a:solidFill>
                <a:latin typeface="Georgia"/>
                <a:ea typeface="Georgia"/>
                <a:cs typeface="Georgia"/>
                <a:sym typeface="Georgia"/>
              </a:rPr>
              <a:t> to</a:t>
            </a:r>
            <a:r>
              <a:rPr b="1" i="0" lang="en" sz="1700" u="none" cap="none" strike="noStrike">
                <a:solidFill>
                  <a:srgbClr val="FFFFFF"/>
                </a:solidFill>
                <a:latin typeface="Georgia"/>
                <a:ea typeface="Georgia"/>
                <a:cs typeface="Georgia"/>
                <a:sym typeface="Georgia"/>
              </a:rPr>
              <a:t> higher IMDB ratings</a:t>
            </a:r>
            <a:r>
              <a:rPr b="1" lang="en" sz="1700">
                <a:solidFill>
                  <a:srgbClr val="FFFFFF"/>
                </a:solidFill>
                <a:latin typeface="Georgia"/>
                <a:ea typeface="Georgia"/>
                <a:cs typeface="Georgia"/>
                <a:sym typeface="Georgia"/>
              </a:rPr>
              <a:t>?</a:t>
            </a:r>
            <a:endParaRPr b="1" sz="1700">
              <a:solidFill>
                <a:srgbClr val="FFFFFF"/>
              </a:solidFill>
              <a:latin typeface="Georgia"/>
              <a:ea typeface="Georgia"/>
              <a:cs typeface="Georgia"/>
              <a:sym typeface="Georgia"/>
            </a:endParaRPr>
          </a:p>
          <a:p>
            <a:pPr indent="-336550" lvl="0" marL="457200" rtl="0" algn="l">
              <a:spcBef>
                <a:spcPts val="0"/>
              </a:spcBef>
              <a:spcAft>
                <a:spcPts val="0"/>
              </a:spcAft>
              <a:buClr>
                <a:schemeClr val="lt1"/>
              </a:buClr>
              <a:buSzPts val="1700"/>
              <a:buFont typeface="Georgia"/>
              <a:buAutoNum type="arabicPeriod"/>
            </a:pPr>
            <a:r>
              <a:rPr b="1" lang="en" sz="1700">
                <a:solidFill>
                  <a:srgbClr val="FFFFFF"/>
                </a:solidFill>
                <a:latin typeface="Georgia"/>
                <a:ea typeface="Georgia"/>
                <a:cs typeface="Georgia"/>
                <a:sym typeface="Georgia"/>
              </a:rPr>
              <a:t>Does TV series Genres have higher IMDB ratings than Movie Genre? </a:t>
            </a:r>
            <a:endParaRPr b="1" sz="1700">
              <a:solidFill>
                <a:srgbClr val="FFFFFF"/>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45"/>
          <p:cNvSpPr/>
          <p:nvPr/>
        </p:nvSpPr>
        <p:spPr>
          <a:xfrm>
            <a:off x="-14883" y="-43730"/>
            <a:ext cx="9173766" cy="623293"/>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817" name="Google Shape;2817;p45"/>
          <p:cNvPicPr preferRelativeResize="0"/>
          <p:nvPr/>
        </p:nvPicPr>
        <p:blipFill rotWithShape="1">
          <a:blip r:embed="rId3">
            <a:alphaModFix/>
          </a:blip>
          <a:srcRect b="33641" l="0" r="0" t="33641"/>
          <a:stretch/>
        </p:blipFill>
        <p:spPr>
          <a:xfrm>
            <a:off x="-5953" y="65138"/>
            <a:ext cx="1621600" cy="530524"/>
          </a:xfrm>
          <a:prstGeom prst="rect">
            <a:avLst/>
          </a:prstGeom>
          <a:noFill/>
          <a:ln>
            <a:noFill/>
          </a:ln>
        </p:spPr>
      </p:pic>
      <p:cxnSp>
        <p:nvCxnSpPr>
          <p:cNvPr id="2818" name="Google Shape;2818;p45"/>
          <p:cNvCxnSpPr/>
          <p:nvPr/>
        </p:nvCxnSpPr>
        <p:spPr>
          <a:xfrm>
            <a:off x="3718322" y="5033367"/>
            <a:ext cx="1381543" cy="0"/>
          </a:xfrm>
          <a:prstGeom prst="straightConnector1">
            <a:avLst/>
          </a:prstGeom>
          <a:noFill/>
          <a:ln cap="flat" cmpd="sng" w="101600">
            <a:solidFill>
              <a:schemeClr val="accent5"/>
            </a:solidFill>
            <a:prstDash val="solid"/>
            <a:miter lim="400000"/>
            <a:headEnd len="sm" w="sm" type="none"/>
            <a:tailEnd len="sm" w="sm" type="none"/>
          </a:ln>
        </p:spPr>
      </p:cxnSp>
      <p:sp>
        <p:nvSpPr>
          <p:cNvPr id="2819" name="Google Shape;2819;p45"/>
          <p:cNvSpPr txBox="1"/>
          <p:nvPr/>
        </p:nvSpPr>
        <p:spPr>
          <a:xfrm>
            <a:off x="184461" y="687705"/>
            <a:ext cx="1958469" cy="308017"/>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700"/>
              <a:buFont typeface="Helvetica Neue"/>
              <a:buNone/>
            </a:pPr>
            <a:r>
              <a:rPr b="1" i="0" lang="en" sz="1700" u="none" cap="none" strike="noStrike">
                <a:solidFill>
                  <a:srgbClr val="FFFFFF"/>
                </a:solidFill>
                <a:latin typeface="Helvetica Neue"/>
                <a:ea typeface="Helvetica Neue"/>
                <a:cs typeface="Helvetica Neue"/>
                <a:sym typeface="Helvetica Neue"/>
              </a:rPr>
              <a:t>Research Methods</a:t>
            </a:r>
            <a:endParaRPr b="1" i="0" sz="1700" u="none" cap="none" strike="noStrike">
              <a:solidFill>
                <a:srgbClr val="FFFFFF"/>
              </a:solidFill>
              <a:latin typeface="Helvetica Neue"/>
              <a:ea typeface="Helvetica Neue"/>
              <a:cs typeface="Helvetica Neue"/>
              <a:sym typeface="Helvetica Neue"/>
            </a:endParaRPr>
          </a:p>
        </p:txBody>
      </p:sp>
      <p:sp>
        <p:nvSpPr>
          <p:cNvPr id="2820" name="Google Shape;2820;p45"/>
          <p:cNvSpPr txBox="1"/>
          <p:nvPr/>
        </p:nvSpPr>
        <p:spPr>
          <a:xfrm>
            <a:off x="1757754" y="215281"/>
            <a:ext cx="415877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821" name="Google Shape;2821;p45"/>
          <p:cNvSpPr/>
          <p:nvPr/>
        </p:nvSpPr>
        <p:spPr>
          <a:xfrm>
            <a:off x="6818738" y="236236"/>
            <a:ext cx="160723" cy="18837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22" name="Google Shape;2822;p45"/>
          <p:cNvSpPr txBox="1"/>
          <p:nvPr/>
        </p:nvSpPr>
        <p:spPr>
          <a:xfrm>
            <a:off x="7136081" y="215281"/>
            <a:ext cx="97293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823" name="Google Shape;2823;p45"/>
          <p:cNvSpPr/>
          <p:nvPr/>
        </p:nvSpPr>
        <p:spPr>
          <a:xfrm>
            <a:off x="8221684" y="236236"/>
            <a:ext cx="186485" cy="188376"/>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24" name="Google Shape;2824;p45"/>
          <p:cNvSpPr/>
          <p:nvPr/>
        </p:nvSpPr>
        <p:spPr>
          <a:xfrm rot="-2700000">
            <a:off x="8944228" y="252576"/>
            <a:ext cx="91205" cy="91205"/>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825" name="Google Shape;2825;p45"/>
          <p:cNvGrpSpPr/>
          <p:nvPr/>
        </p:nvGrpSpPr>
        <p:grpSpPr>
          <a:xfrm>
            <a:off x="8520834" y="184851"/>
            <a:ext cx="360866" cy="291146"/>
            <a:chOff x="0" y="0"/>
            <a:chExt cx="962308" cy="776387"/>
          </a:xfrm>
        </p:grpSpPr>
        <p:sp>
          <p:nvSpPr>
            <p:cNvPr id="2826" name="Google Shape;2826;p45"/>
            <p:cNvSpPr/>
            <p:nvPr/>
          </p:nvSpPr>
          <p:spPr>
            <a:xfrm>
              <a:off x="0" y="0"/>
              <a:ext cx="962308" cy="776387"/>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27" name="Google Shape;2827;p45"/>
            <p:cNvSpPr/>
            <p:nvPr/>
          </p:nvSpPr>
          <p:spPr>
            <a:xfrm>
              <a:off x="0" y="0"/>
              <a:ext cx="896132" cy="776387"/>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graphicFrame>
        <p:nvGraphicFramePr>
          <p:cNvPr id="2828" name="Google Shape;2828;p45"/>
          <p:cNvGraphicFramePr/>
          <p:nvPr/>
        </p:nvGraphicFramePr>
        <p:xfrm>
          <a:off x="1393063" y="1182015"/>
          <a:ext cx="3000000" cy="3000000"/>
        </p:xfrm>
        <a:graphic>
          <a:graphicData uri="http://schemas.openxmlformats.org/drawingml/2006/table">
            <a:tbl>
              <a:tblPr>
                <a:noFill/>
                <a:tableStyleId>{05A59D4B-AB32-4153-A984-0AE6D7C0B202}</a:tableStyleId>
              </a:tblPr>
              <a:tblGrid>
                <a:gridCol w="2675350"/>
                <a:gridCol w="4040575"/>
              </a:tblGrid>
              <a:tr h="389350">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Topic:</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Exploratory Data Analysis of Netflix IMDB Scores </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9350">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Research Philosophy:</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Epistemology, Positivism</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9350">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Research Approach:</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Deductive</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9350">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Methodology:</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Secondary</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9350">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Method:</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Quantitative</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9350">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Data Collection Technique or Strategy:</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Case study</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9350">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Analysis Technique:</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Statistical Data Analysis </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9350">
                <a:tc>
                  <a:txBody>
                    <a:bodyPr/>
                    <a:lstStyle/>
                    <a:p>
                      <a:pPr indent="0" lvl="0" marL="0" marR="0" rtl="0" algn="ctr">
                        <a:lnSpc>
                          <a:spcPct val="100000"/>
                        </a:lnSpc>
                        <a:spcBef>
                          <a:spcPts val="0"/>
                        </a:spcBef>
                        <a:spcAft>
                          <a:spcPts val="0"/>
                        </a:spcAft>
                        <a:buClr>
                          <a:schemeClr val="lt1"/>
                        </a:buClr>
                        <a:buSzPts val="800"/>
                        <a:buFont typeface="Helvetica Neue"/>
                        <a:buNone/>
                      </a:pPr>
                      <a:r>
                        <a:rPr lang="en" sz="900" u="none" cap="none" strike="noStrike">
                          <a:solidFill>
                            <a:schemeClr val="lt1"/>
                          </a:solidFill>
                          <a:latin typeface="Impact"/>
                          <a:ea typeface="Impact"/>
                          <a:cs typeface="Impact"/>
                          <a:sym typeface="Impact"/>
                        </a:rPr>
                        <a:t>Recommended Software:</a:t>
                      </a:r>
                      <a:endParaRPr sz="600">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800"/>
                        <a:buFont typeface="Helvetica Neue"/>
                        <a:buNone/>
                      </a:pPr>
                      <a:r>
                        <a:rPr lang="en" sz="800" u="none" cap="none" strike="noStrike">
                          <a:solidFill>
                            <a:schemeClr val="lt1"/>
                          </a:solidFill>
                          <a:latin typeface="Impact"/>
                          <a:ea typeface="Impact"/>
                          <a:cs typeface="Impact"/>
                          <a:sym typeface="Impact"/>
                        </a:rPr>
                        <a:t>Anaconda, Jupiter Notebook, Python 3, Pandas, &amp; Matlibplot</a:t>
                      </a:r>
                      <a:endParaRPr sz="800" u="none" cap="none" strike="noStrike">
                        <a:solidFill>
                          <a:schemeClr val="lt1"/>
                        </a:solidFill>
                        <a:latin typeface="Impact"/>
                        <a:ea typeface="Impact"/>
                        <a:cs typeface="Impact"/>
                        <a:sym typeface="Impact"/>
                      </a:endParaRPr>
                    </a:p>
                  </a:txBody>
                  <a:tcPr marT="17850" marB="17850" marR="17850" marL="178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46"/>
          <p:cNvSpPr/>
          <p:nvPr/>
        </p:nvSpPr>
        <p:spPr>
          <a:xfrm>
            <a:off x="-14883" y="-43730"/>
            <a:ext cx="9173700" cy="623400"/>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834" name="Google Shape;2834;p46"/>
          <p:cNvPicPr preferRelativeResize="0"/>
          <p:nvPr/>
        </p:nvPicPr>
        <p:blipFill rotWithShape="1">
          <a:blip r:embed="rId3">
            <a:alphaModFix/>
          </a:blip>
          <a:srcRect b="33640" l="0" r="0" t="33640"/>
          <a:stretch/>
        </p:blipFill>
        <p:spPr>
          <a:xfrm>
            <a:off x="-5953" y="65138"/>
            <a:ext cx="1621600" cy="530524"/>
          </a:xfrm>
          <a:prstGeom prst="rect">
            <a:avLst/>
          </a:prstGeom>
          <a:noFill/>
          <a:ln>
            <a:noFill/>
          </a:ln>
        </p:spPr>
      </p:pic>
      <p:sp>
        <p:nvSpPr>
          <p:cNvPr id="2835" name="Google Shape;2835;p46"/>
          <p:cNvSpPr txBox="1"/>
          <p:nvPr/>
        </p:nvSpPr>
        <p:spPr>
          <a:xfrm>
            <a:off x="964252" y="3379450"/>
            <a:ext cx="2215500" cy="1926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1" i="0" lang="en" sz="900" u="none" cap="none" strike="noStrike">
                <a:solidFill>
                  <a:schemeClr val="lt1"/>
                </a:solidFill>
                <a:latin typeface="Georgia"/>
                <a:ea typeface="Georgia"/>
                <a:cs typeface="Georgia"/>
                <a:sym typeface="Georgia"/>
              </a:rPr>
              <a:t>Distribution of Movies by Yea</a:t>
            </a:r>
            <a:r>
              <a:rPr b="1" i="0" lang="en" sz="900" u="none" cap="none" strike="noStrike">
                <a:solidFill>
                  <a:schemeClr val="lt1"/>
                </a:solidFill>
                <a:latin typeface="Helvetica Neue"/>
                <a:ea typeface="Helvetica Neue"/>
                <a:cs typeface="Helvetica Neue"/>
                <a:sym typeface="Helvetica Neue"/>
              </a:rPr>
              <a:t>r</a:t>
            </a:r>
            <a:endParaRPr b="1" i="0" sz="900" u="none" cap="none" strike="noStrike">
              <a:solidFill>
                <a:schemeClr val="lt1"/>
              </a:solidFill>
              <a:latin typeface="Helvetica Neue"/>
              <a:ea typeface="Helvetica Neue"/>
              <a:cs typeface="Helvetica Neue"/>
              <a:sym typeface="Helvetica Neue"/>
            </a:endParaRPr>
          </a:p>
        </p:txBody>
      </p:sp>
      <p:sp>
        <p:nvSpPr>
          <p:cNvPr id="2836" name="Google Shape;2836;p46"/>
          <p:cNvSpPr txBox="1"/>
          <p:nvPr/>
        </p:nvSpPr>
        <p:spPr>
          <a:xfrm>
            <a:off x="386150" y="3572050"/>
            <a:ext cx="3371700" cy="10239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1" lang="en" sz="900">
                <a:solidFill>
                  <a:schemeClr val="lt1"/>
                </a:solidFill>
                <a:latin typeface="Georgia"/>
                <a:ea typeface="Georgia"/>
                <a:cs typeface="Georgia"/>
                <a:sym typeface="Georgia"/>
              </a:rPr>
              <a:t>Most content come from the United States. A majority of it it from English speaking countries. </a:t>
            </a:r>
            <a:endParaRPr sz="900">
              <a:solidFill>
                <a:srgbClr val="A9A9A9"/>
              </a:solidFill>
              <a:latin typeface="Helvetica Neue"/>
              <a:ea typeface="Helvetica Neue"/>
              <a:cs typeface="Helvetica Neue"/>
              <a:sym typeface="Helvetica Neue"/>
            </a:endParaRPr>
          </a:p>
          <a:p>
            <a:pPr indent="0" lvl="0" marL="0" rtl="0" algn="l">
              <a:spcBef>
                <a:spcPts val="0"/>
              </a:spcBef>
              <a:spcAft>
                <a:spcPts val="0"/>
              </a:spcAft>
              <a:buNone/>
            </a:pPr>
            <a:r>
              <a:rPr b="1" lang="en" sz="900">
                <a:solidFill>
                  <a:schemeClr val="lt1"/>
                </a:solidFill>
                <a:latin typeface="Georgia"/>
                <a:ea typeface="Georgia"/>
                <a:cs typeface="Georgia"/>
                <a:sym typeface="Georgia"/>
              </a:rPr>
              <a:t>Netflix's most prolific content creators are mostly from the United States, with India and the United Kingdom well behind.Because Netflix is based in the United States, it's not surprising that the country creates the most material.</a:t>
            </a:r>
            <a:endParaRPr b="0" i="0" sz="900" u="none" cap="none" strike="noStrike">
              <a:solidFill>
                <a:srgbClr val="A9A9A9"/>
              </a:solidFill>
              <a:latin typeface="Helvetica Neue"/>
              <a:ea typeface="Helvetica Neue"/>
              <a:cs typeface="Helvetica Neue"/>
              <a:sym typeface="Helvetica Neue"/>
            </a:endParaRPr>
          </a:p>
        </p:txBody>
      </p:sp>
      <p:sp>
        <p:nvSpPr>
          <p:cNvPr id="2837" name="Google Shape;2837;p46"/>
          <p:cNvSpPr txBox="1"/>
          <p:nvPr/>
        </p:nvSpPr>
        <p:spPr>
          <a:xfrm>
            <a:off x="-103101" y="688550"/>
            <a:ext cx="4208100" cy="4542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2600"/>
              <a:buFont typeface="Helvetica Neue"/>
              <a:buNone/>
            </a:pPr>
            <a:r>
              <a:rPr b="1" lang="en" sz="2600">
                <a:solidFill>
                  <a:srgbClr val="FFFFFF"/>
                </a:solidFill>
                <a:latin typeface="Helvetica Neue"/>
                <a:ea typeface="Helvetica Neue"/>
                <a:cs typeface="Helvetica Neue"/>
                <a:sym typeface="Helvetica Neue"/>
              </a:rPr>
              <a:t>Country &amp; Languages</a:t>
            </a:r>
            <a:endParaRPr b="1" i="0" sz="2600" u="none" cap="none" strike="noStrike">
              <a:solidFill>
                <a:srgbClr val="FFFFFF"/>
              </a:solidFill>
              <a:latin typeface="Helvetica Neue"/>
              <a:ea typeface="Helvetica Neue"/>
              <a:cs typeface="Helvetica Neue"/>
              <a:sym typeface="Helvetica Neue"/>
            </a:endParaRPr>
          </a:p>
        </p:txBody>
      </p:sp>
      <p:sp>
        <p:nvSpPr>
          <p:cNvPr id="2838" name="Google Shape;2838;p46"/>
          <p:cNvSpPr txBox="1"/>
          <p:nvPr/>
        </p:nvSpPr>
        <p:spPr>
          <a:xfrm>
            <a:off x="1757754" y="215281"/>
            <a:ext cx="4158900" cy="2388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839" name="Google Shape;2839;p46"/>
          <p:cNvSpPr/>
          <p:nvPr/>
        </p:nvSpPr>
        <p:spPr>
          <a:xfrm>
            <a:off x="6818738" y="236236"/>
            <a:ext cx="160701" cy="188358"/>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40" name="Google Shape;2840;p46"/>
          <p:cNvSpPr txBox="1"/>
          <p:nvPr/>
        </p:nvSpPr>
        <p:spPr>
          <a:xfrm>
            <a:off x="7136081" y="215281"/>
            <a:ext cx="972900" cy="2388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841" name="Google Shape;2841;p46"/>
          <p:cNvSpPr/>
          <p:nvPr/>
        </p:nvSpPr>
        <p:spPr>
          <a:xfrm>
            <a:off x="8221684" y="236236"/>
            <a:ext cx="186462" cy="188352"/>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42" name="Google Shape;2842;p46"/>
          <p:cNvSpPr/>
          <p:nvPr/>
        </p:nvSpPr>
        <p:spPr>
          <a:xfrm rot="-2700000">
            <a:off x="8944223" y="252587"/>
            <a:ext cx="91183" cy="91183"/>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843" name="Google Shape;2843;p46"/>
          <p:cNvGrpSpPr/>
          <p:nvPr/>
        </p:nvGrpSpPr>
        <p:grpSpPr>
          <a:xfrm>
            <a:off x="8520834" y="184851"/>
            <a:ext cx="360900" cy="291155"/>
            <a:chOff x="0" y="0"/>
            <a:chExt cx="962400" cy="776412"/>
          </a:xfrm>
        </p:grpSpPr>
        <p:sp>
          <p:nvSpPr>
            <p:cNvPr id="2844" name="Google Shape;2844;p46"/>
            <p:cNvSpPr/>
            <p:nvPr/>
          </p:nvSpPr>
          <p:spPr>
            <a:xfrm>
              <a:off x="0" y="0"/>
              <a:ext cx="962400" cy="776400"/>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45" name="Google Shape;2845;p46"/>
            <p:cNvSpPr/>
            <p:nvPr/>
          </p:nvSpPr>
          <p:spPr>
            <a:xfrm>
              <a:off x="0" y="0"/>
              <a:ext cx="896130" cy="776412"/>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sp>
        <p:nvSpPr>
          <p:cNvPr id="2846" name="Google Shape;2846;p46"/>
          <p:cNvSpPr txBox="1"/>
          <p:nvPr/>
        </p:nvSpPr>
        <p:spPr>
          <a:xfrm>
            <a:off x="5512401" y="3415338"/>
            <a:ext cx="2655000" cy="192600"/>
          </a:xfrm>
          <a:prstGeom prst="rect">
            <a:avLst/>
          </a:prstGeom>
          <a:noFill/>
          <a:ln>
            <a:noFill/>
          </a:ln>
        </p:spPr>
        <p:txBody>
          <a:bodyPr anchorCtr="0" anchor="ctr" bIns="26775" lIns="26775" spcFirstLastPara="1" rIns="26775" wrap="square" tIns="26775">
            <a:spAutoFit/>
          </a:bodyPr>
          <a:lstStyle/>
          <a:p>
            <a:pPr indent="0" lvl="0" marL="0" rtl="0" algn="l">
              <a:spcBef>
                <a:spcPts val="0"/>
              </a:spcBef>
              <a:spcAft>
                <a:spcPts val="0"/>
              </a:spcAft>
              <a:buClr>
                <a:schemeClr val="lt2"/>
              </a:buClr>
              <a:buSzPts val="900"/>
              <a:buFont typeface="Helvetica Neue"/>
              <a:buNone/>
            </a:pPr>
            <a:r>
              <a:rPr b="1" lang="en" sz="900">
                <a:solidFill>
                  <a:schemeClr val="lt1"/>
                </a:solidFill>
                <a:latin typeface="Georgia"/>
                <a:ea typeface="Georgia"/>
                <a:cs typeface="Georgia"/>
                <a:sym typeface="Georgia"/>
              </a:rPr>
              <a:t>Most Common Language used in Netflix</a:t>
            </a:r>
            <a:endParaRPr b="1" i="0" sz="900" u="none" cap="none" strike="noStrike">
              <a:solidFill>
                <a:schemeClr val="lt1"/>
              </a:solidFill>
              <a:latin typeface="Georgia"/>
              <a:ea typeface="Georgia"/>
              <a:cs typeface="Georgia"/>
              <a:sym typeface="Georgia"/>
            </a:endParaRPr>
          </a:p>
        </p:txBody>
      </p:sp>
      <p:sp>
        <p:nvSpPr>
          <p:cNvPr id="2847" name="Google Shape;2847;p46"/>
          <p:cNvSpPr txBox="1"/>
          <p:nvPr/>
        </p:nvSpPr>
        <p:spPr>
          <a:xfrm>
            <a:off x="4808300" y="3707775"/>
            <a:ext cx="3844200" cy="7467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1" lang="en" sz="900">
                <a:solidFill>
                  <a:schemeClr val="lt1"/>
                </a:solidFill>
                <a:latin typeface="Georgia"/>
                <a:ea typeface="Georgia"/>
                <a:cs typeface="Georgia"/>
                <a:sym typeface="Georgia"/>
              </a:rPr>
              <a:t>There are hundreds of countries in the world that rightfully have their own traditions, their own culture and their own languages. U</a:t>
            </a:r>
            <a:r>
              <a:rPr b="1" lang="en" sz="900">
                <a:solidFill>
                  <a:schemeClr val="lt1"/>
                </a:solidFill>
                <a:latin typeface="Georgia"/>
                <a:ea typeface="Georgia"/>
                <a:cs typeface="Georgia"/>
                <a:sym typeface="Georgia"/>
              </a:rPr>
              <a:t>nfortunately not all films are so famous that they are translated for everyone.</a:t>
            </a:r>
            <a:endParaRPr b="1" sz="900">
              <a:solidFill>
                <a:schemeClr val="lt1"/>
              </a:solidFill>
              <a:latin typeface="Georgia"/>
              <a:ea typeface="Georgia"/>
              <a:cs typeface="Georgia"/>
              <a:sym typeface="Georgia"/>
            </a:endParaRPr>
          </a:p>
          <a:p>
            <a:pPr indent="0" lvl="0" marL="0" marR="0" rtl="0" algn="l">
              <a:lnSpc>
                <a:spcPct val="100000"/>
              </a:lnSpc>
              <a:spcBef>
                <a:spcPts val="0"/>
              </a:spcBef>
              <a:spcAft>
                <a:spcPts val="0"/>
              </a:spcAft>
              <a:buClr>
                <a:srgbClr val="A9A9A9"/>
              </a:buClr>
              <a:buSzPts val="900"/>
              <a:buFont typeface="Helvetica Neue"/>
              <a:buNone/>
            </a:pPr>
            <a:r>
              <a:t/>
            </a:r>
            <a:endParaRPr b="0" i="0" sz="900" u="none" cap="none" strike="noStrike">
              <a:solidFill>
                <a:srgbClr val="A9A9A9"/>
              </a:solidFill>
              <a:latin typeface="Helvetica Neue"/>
              <a:ea typeface="Helvetica Neue"/>
              <a:cs typeface="Helvetica Neue"/>
              <a:sym typeface="Helvetica Neue"/>
            </a:endParaRPr>
          </a:p>
        </p:txBody>
      </p:sp>
      <p:pic>
        <p:nvPicPr>
          <p:cNvPr id="2848" name="Google Shape;2848;p46"/>
          <p:cNvPicPr preferRelativeResize="0"/>
          <p:nvPr/>
        </p:nvPicPr>
        <p:blipFill rotWithShape="1">
          <a:blip r:embed="rId4">
            <a:alphaModFix/>
          </a:blip>
          <a:srcRect b="0" l="0" r="0" t="0"/>
          <a:stretch/>
        </p:blipFill>
        <p:spPr>
          <a:xfrm>
            <a:off x="5376863" y="1294713"/>
            <a:ext cx="2926080" cy="2020824"/>
          </a:xfrm>
          <a:prstGeom prst="rect">
            <a:avLst/>
          </a:prstGeom>
          <a:noFill/>
          <a:ln cap="flat" cmpd="sng" w="38100">
            <a:solidFill>
              <a:schemeClr val="accent5"/>
            </a:solidFill>
            <a:prstDash val="solid"/>
            <a:round/>
            <a:headEnd len="sm" w="sm" type="none"/>
            <a:tailEnd len="sm" w="sm" type="none"/>
          </a:ln>
        </p:spPr>
      </p:pic>
      <p:pic>
        <p:nvPicPr>
          <p:cNvPr id="2849" name="Google Shape;2849;p46"/>
          <p:cNvPicPr preferRelativeResize="0"/>
          <p:nvPr/>
        </p:nvPicPr>
        <p:blipFill rotWithShape="1">
          <a:blip r:embed="rId5">
            <a:alphaModFix/>
          </a:blip>
          <a:srcRect b="0" l="0" r="0" t="0"/>
          <a:stretch/>
        </p:blipFill>
        <p:spPr>
          <a:xfrm>
            <a:off x="466358" y="1295150"/>
            <a:ext cx="2922926" cy="2019950"/>
          </a:xfrm>
          <a:prstGeom prst="rect">
            <a:avLst/>
          </a:prstGeom>
          <a:noFill/>
          <a:ln cap="flat" cmpd="sng" w="38100">
            <a:solidFill>
              <a:srgbClr val="FF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47"/>
          <p:cNvSpPr/>
          <p:nvPr/>
        </p:nvSpPr>
        <p:spPr>
          <a:xfrm>
            <a:off x="-14883" y="-43730"/>
            <a:ext cx="9173766" cy="623293"/>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855" name="Google Shape;2855;p47"/>
          <p:cNvPicPr preferRelativeResize="0"/>
          <p:nvPr/>
        </p:nvPicPr>
        <p:blipFill rotWithShape="1">
          <a:blip r:embed="rId3">
            <a:alphaModFix/>
          </a:blip>
          <a:srcRect b="33641" l="0" r="0" t="33641"/>
          <a:stretch/>
        </p:blipFill>
        <p:spPr>
          <a:xfrm>
            <a:off x="-5953" y="65138"/>
            <a:ext cx="1621600" cy="530524"/>
          </a:xfrm>
          <a:prstGeom prst="rect">
            <a:avLst/>
          </a:prstGeom>
          <a:noFill/>
          <a:ln>
            <a:noFill/>
          </a:ln>
        </p:spPr>
      </p:pic>
      <p:sp>
        <p:nvSpPr>
          <p:cNvPr id="2856" name="Google Shape;2856;p47"/>
          <p:cNvSpPr txBox="1"/>
          <p:nvPr/>
        </p:nvSpPr>
        <p:spPr>
          <a:xfrm>
            <a:off x="1341454" y="3800181"/>
            <a:ext cx="1710300" cy="1926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1" i="0" lang="en" sz="900" u="none" cap="none" strike="noStrike">
                <a:solidFill>
                  <a:schemeClr val="lt1"/>
                </a:solidFill>
                <a:latin typeface="Helvetica Neue"/>
                <a:ea typeface="Helvetica Neue"/>
                <a:cs typeface="Helvetica Neue"/>
                <a:sym typeface="Helvetica Neue"/>
              </a:rPr>
              <a:t>Distribution of Movies by Year</a:t>
            </a:r>
            <a:endParaRPr b="1" i="0" sz="900" u="none" cap="none" strike="noStrike">
              <a:solidFill>
                <a:schemeClr val="lt1"/>
              </a:solidFill>
              <a:latin typeface="Helvetica Neue"/>
              <a:ea typeface="Helvetica Neue"/>
              <a:cs typeface="Helvetica Neue"/>
              <a:sym typeface="Helvetica Neue"/>
            </a:endParaRPr>
          </a:p>
        </p:txBody>
      </p:sp>
      <p:sp>
        <p:nvSpPr>
          <p:cNvPr id="2857" name="Google Shape;2857;p47"/>
          <p:cNvSpPr txBox="1"/>
          <p:nvPr/>
        </p:nvSpPr>
        <p:spPr>
          <a:xfrm>
            <a:off x="1364616" y="4042783"/>
            <a:ext cx="1783800" cy="6081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lang="en" sz="900">
                <a:solidFill>
                  <a:schemeClr val="lt1"/>
                </a:solidFill>
                <a:latin typeface="Georgia"/>
                <a:ea typeface="Georgia"/>
                <a:cs typeface="Georgia"/>
                <a:sym typeface="Georgia"/>
              </a:rPr>
              <a:t>Looking at the distribution of content on Netflix, most of it is from the years 2000-2010.</a:t>
            </a:r>
            <a:endParaRPr sz="500">
              <a:solidFill>
                <a:schemeClr val="lt1"/>
              </a:solidFill>
              <a:latin typeface="Georgia"/>
              <a:ea typeface="Georgia"/>
              <a:cs typeface="Georgia"/>
              <a:sym typeface="Georgia"/>
            </a:endParaRPr>
          </a:p>
          <a:p>
            <a:pPr indent="0" lvl="0" marL="0" marR="0" rtl="0" algn="l">
              <a:lnSpc>
                <a:spcPct val="100000"/>
              </a:lnSpc>
              <a:spcBef>
                <a:spcPts val="0"/>
              </a:spcBef>
              <a:spcAft>
                <a:spcPts val="0"/>
              </a:spcAft>
              <a:buClr>
                <a:srgbClr val="A9A9A9"/>
              </a:buClr>
              <a:buSzPts val="900"/>
              <a:buFont typeface="Helvetica Neue"/>
              <a:buNone/>
            </a:pPr>
            <a:r>
              <a:t/>
            </a:r>
            <a:endParaRPr b="0" i="0" sz="900" u="none" cap="none" strike="noStrike">
              <a:solidFill>
                <a:srgbClr val="A9A9A9"/>
              </a:solidFill>
              <a:latin typeface="Helvetica Neue"/>
              <a:ea typeface="Helvetica Neue"/>
              <a:cs typeface="Helvetica Neue"/>
              <a:sym typeface="Helvetica Neue"/>
            </a:endParaRPr>
          </a:p>
        </p:txBody>
      </p:sp>
      <p:sp>
        <p:nvSpPr>
          <p:cNvPr id="2858" name="Google Shape;2858;p47"/>
          <p:cNvSpPr txBox="1"/>
          <p:nvPr/>
        </p:nvSpPr>
        <p:spPr>
          <a:xfrm>
            <a:off x="52553" y="679300"/>
            <a:ext cx="2765700" cy="4542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2600"/>
              <a:buFont typeface="Helvetica Neue"/>
              <a:buNone/>
            </a:pPr>
            <a:r>
              <a:rPr b="1" i="0" lang="en" sz="2600" u="none" cap="none" strike="noStrike">
                <a:solidFill>
                  <a:srgbClr val="FFFFFF"/>
                </a:solidFill>
                <a:latin typeface="Helvetica Neue"/>
                <a:ea typeface="Helvetica Neue"/>
                <a:cs typeface="Helvetica Neue"/>
                <a:sym typeface="Helvetica Neue"/>
              </a:rPr>
              <a:t>Our Findings</a:t>
            </a:r>
            <a:endParaRPr b="1" i="0" sz="2600" u="none" cap="none" strike="noStrike">
              <a:solidFill>
                <a:srgbClr val="FFFFFF"/>
              </a:solidFill>
              <a:latin typeface="Helvetica Neue"/>
              <a:ea typeface="Helvetica Neue"/>
              <a:cs typeface="Helvetica Neue"/>
              <a:sym typeface="Helvetica Neue"/>
            </a:endParaRPr>
          </a:p>
        </p:txBody>
      </p:sp>
      <p:sp>
        <p:nvSpPr>
          <p:cNvPr id="2859" name="Google Shape;2859;p47"/>
          <p:cNvSpPr txBox="1"/>
          <p:nvPr/>
        </p:nvSpPr>
        <p:spPr>
          <a:xfrm>
            <a:off x="1757754" y="215281"/>
            <a:ext cx="415877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860" name="Google Shape;2860;p47"/>
          <p:cNvSpPr/>
          <p:nvPr/>
        </p:nvSpPr>
        <p:spPr>
          <a:xfrm>
            <a:off x="6818738" y="236236"/>
            <a:ext cx="160723" cy="18837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61" name="Google Shape;2861;p47"/>
          <p:cNvSpPr txBox="1"/>
          <p:nvPr/>
        </p:nvSpPr>
        <p:spPr>
          <a:xfrm>
            <a:off x="7136081" y="215281"/>
            <a:ext cx="97293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862" name="Google Shape;2862;p47"/>
          <p:cNvSpPr/>
          <p:nvPr/>
        </p:nvSpPr>
        <p:spPr>
          <a:xfrm>
            <a:off x="8221684" y="236236"/>
            <a:ext cx="186485" cy="188376"/>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63" name="Google Shape;2863;p47"/>
          <p:cNvSpPr/>
          <p:nvPr/>
        </p:nvSpPr>
        <p:spPr>
          <a:xfrm rot="-2700000">
            <a:off x="8944228" y="252576"/>
            <a:ext cx="91205" cy="91205"/>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864" name="Google Shape;2864;p47"/>
          <p:cNvGrpSpPr/>
          <p:nvPr/>
        </p:nvGrpSpPr>
        <p:grpSpPr>
          <a:xfrm>
            <a:off x="8520834" y="184851"/>
            <a:ext cx="360866" cy="291146"/>
            <a:chOff x="0" y="0"/>
            <a:chExt cx="962308" cy="776387"/>
          </a:xfrm>
        </p:grpSpPr>
        <p:sp>
          <p:nvSpPr>
            <p:cNvPr id="2865" name="Google Shape;2865;p47"/>
            <p:cNvSpPr/>
            <p:nvPr/>
          </p:nvSpPr>
          <p:spPr>
            <a:xfrm>
              <a:off x="0" y="0"/>
              <a:ext cx="962308" cy="776387"/>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66" name="Google Shape;2866;p47"/>
            <p:cNvSpPr/>
            <p:nvPr/>
          </p:nvSpPr>
          <p:spPr>
            <a:xfrm>
              <a:off x="0" y="0"/>
              <a:ext cx="896132" cy="776387"/>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grpSp>
        <p:nvGrpSpPr>
          <p:cNvPr id="2867" name="Google Shape;2867;p47"/>
          <p:cNvGrpSpPr/>
          <p:nvPr/>
        </p:nvGrpSpPr>
        <p:grpSpPr>
          <a:xfrm>
            <a:off x="193278" y="1251619"/>
            <a:ext cx="1223170" cy="220608"/>
            <a:chOff x="0" y="0"/>
            <a:chExt cx="3261786" cy="588287"/>
          </a:xfrm>
        </p:grpSpPr>
        <p:sp>
          <p:nvSpPr>
            <p:cNvPr id="2868" name="Google Shape;2868;p47"/>
            <p:cNvSpPr/>
            <p:nvPr/>
          </p:nvSpPr>
          <p:spPr>
            <a:xfrm>
              <a:off x="0" y="0"/>
              <a:ext cx="3261786" cy="588287"/>
            </a:xfrm>
            <a:prstGeom prst="rect">
              <a:avLst/>
            </a:prstGeom>
            <a:noFill/>
            <a:ln cap="flat" cmpd="sng" w="38100">
              <a:solidFill>
                <a:srgbClr val="FFFFFF"/>
              </a:solidFill>
              <a:prstDash val="solid"/>
              <a:miter lim="400000"/>
              <a:headEnd len="sm" w="sm" type="none"/>
              <a:tailEnd len="sm" w="sm" type="none"/>
            </a:ln>
          </p:spPr>
          <p:txBody>
            <a:bodyPr anchorCtr="0" anchor="t" bIns="26775" lIns="26775" spcFirstLastPara="1" rIns="26775" wrap="square" tIns="26775">
              <a:noAutofit/>
            </a:bodyPr>
            <a:lstStyle/>
            <a:p>
              <a:pPr indent="0" lvl="2" marL="0" marR="0" rtl="0" algn="l">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   Season 1</a:t>
              </a:r>
              <a:endParaRPr sz="500"/>
            </a:p>
          </p:txBody>
        </p:sp>
        <p:sp>
          <p:nvSpPr>
            <p:cNvPr id="2869" name="Google Shape;2869;p47"/>
            <p:cNvSpPr/>
            <p:nvPr/>
          </p:nvSpPr>
          <p:spPr>
            <a:xfrm rot="-2700000">
              <a:off x="2720549" y="86548"/>
              <a:ext cx="243213" cy="243214"/>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pic>
        <p:nvPicPr>
          <p:cNvPr id="2870" name="Google Shape;2870;p47"/>
          <p:cNvPicPr preferRelativeResize="0"/>
          <p:nvPr/>
        </p:nvPicPr>
        <p:blipFill rotWithShape="1">
          <a:blip r:embed="rId4">
            <a:alphaModFix/>
          </a:blip>
          <a:srcRect b="0" l="0" r="0" t="0"/>
          <a:stretch/>
        </p:blipFill>
        <p:spPr>
          <a:xfrm>
            <a:off x="1364621" y="1712650"/>
            <a:ext cx="2455181" cy="1904325"/>
          </a:xfrm>
          <a:prstGeom prst="rect">
            <a:avLst/>
          </a:prstGeom>
          <a:noFill/>
          <a:ln cap="flat" cmpd="sng" w="38100">
            <a:solidFill>
              <a:schemeClr val="accent5"/>
            </a:solidFill>
            <a:prstDash val="solid"/>
            <a:round/>
            <a:headEnd len="sm" w="sm" type="none"/>
            <a:tailEnd len="sm" w="sm" type="none"/>
          </a:ln>
        </p:spPr>
      </p:pic>
      <p:sp>
        <p:nvSpPr>
          <p:cNvPr id="2871" name="Google Shape;2871;p47"/>
          <p:cNvSpPr txBox="1"/>
          <p:nvPr/>
        </p:nvSpPr>
        <p:spPr>
          <a:xfrm>
            <a:off x="4217100" y="3800175"/>
            <a:ext cx="2118000" cy="1926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1" lang="en" sz="900">
                <a:solidFill>
                  <a:schemeClr val="lt1"/>
                </a:solidFill>
                <a:latin typeface="Helvetica Neue"/>
                <a:ea typeface="Helvetica Neue"/>
                <a:cs typeface="Helvetica Neue"/>
                <a:sym typeface="Helvetica Neue"/>
              </a:rPr>
              <a:t>Average Rating</a:t>
            </a:r>
            <a:r>
              <a:rPr b="1" i="0" lang="en" sz="900" u="none" cap="none" strike="noStrike">
                <a:solidFill>
                  <a:schemeClr val="lt1"/>
                </a:solidFill>
                <a:latin typeface="Helvetica Neue"/>
                <a:ea typeface="Helvetica Neue"/>
                <a:cs typeface="Helvetica Neue"/>
                <a:sym typeface="Helvetica Neue"/>
              </a:rPr>
              <a:t> </a:t>
            </a:r>
            <a:r>
              <a:rPr b="1" lang="en" sz="900">
                <a:solidFill>
                  <a:schemeClr val="lt1"/>
                </a:solidFill>
                <a:latin typeface="Helvetica Neue"/>
                <a:ea typeface="Helvetica Neue"/>
                <a:cs typeface="Helvetica Neue"/>
                <a:sym typeface="Helvetica Neue"/>
              </a:rPr>
              <a:t>of</a:t>
            </a:r>
            <a:r>
              <a:rPr b="1" i="0" lang="en" sz="900" u="none" cap="none" strike="noStrike">
                <a:solidFill>
                  <a:schemeClr val="lt1"/>
                </a:solidFill>
                <a:latin typeface="Helvetica Neue"/>
                <a:ea typeface="Helvetica Neue"/>
                <a:cs typeface="Helvetica Neue"/>
                <a:sym typeface="Helvetica Neue"/>
              </a:rPr>
              <a:t> Movies by Year</a:t>
            </a:r>
            <a:endParaRPr b="1" i="0" sz="900" u="none" cap="none" strike="noStrike">
              <a:solidFill>
                <a:schemeClr val="lt1"/>
              </a:solidFill>
              <a:latin typeface="Helvetica Neue"/>
              <a:ea typeface="Helvetica Neue"/>
              <a:cs typeface="Helvetica Neue"/>
              <a:sym typeface="Helvetica Neue"/>
            </a:endParaRPr>
          </a:p>
        </p:txBody>
      </p:sp>
      <p:sp>
        <p:nvSpPr>
          <p:cNvPr id="2872" name="Google Shape;2872;p47"/>
          <p:cNvSpPr txBox="1"/>
          <p:nvPr/>
        </p:nvSpPr>
        <p:spPr>
          <a:xfrm>
            <a:off x="4217095" y="4042777"/>
            <a:ext cx="1783800" cy="4698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lang="en" sz="900">
                <a:solidFill>
                  <a:schemeClr val="lt1"/>
                </a:solidFill>
                <a:latin typeface="Helvetica Neue"/>
                <a:ea typeface="Helvetica Neue"/>
                <a:cs typeface="Helvetica Neue"/>
                <a:sym typeface="Helvetica Neue"/>
              </a:rPr>
              <a:t>Ratings seem to be gently decreasing as the years go on.</a:t>
            </a:r>
            <a:endParaRPr sz="500">
              <a:solidFill>
                <a:schemeClr val="lt1"/>
              </a:solidFill>
            </a:endParaRPr>
          </a:p>
          <a:p>
            <a:pPr indent="0" lvl="0" marL="0" marR="0" rtl="0" algn="l">
              <a:lnSpc>
                <a:spcPct val="100000"/>
              </a:lnSpc>
              <a:spcBef>
                <a:spcPts val="0"/>
              </a:spcBef>
              <a:spcAft>
                <a:spcPts val="0"/>
              </a:spcAft>
              <a:buClr>
                <a:srgbClr val="A9A9A9"/>
              </a:buClr>
              <a:buSzPts val="900"/>
              <a:buFont typeface="Helvetica Neue"/>
              <a:buNone/>
            </a:pPr>
            <a:r>
              <a:t/>
            </a:r>
            <a:endParaRPr b="0" i="0" sz="900" u="none" cap="none" strike="noStrike">
              <a:solidFill>
                <a:srgbClr val="A9A9A9"/>
              </a:solidFill>
              <a:latin typeface="Helvetica Neue"/>
              <a:ea typeface="Helvetica Neue"/>
              <a:cs typeface="Helvetica Neue"/>
              <a:sym typeface="Helvetica Neue"/>
            </a:endParaRPr>
          </a:p>
        </p:txBody>
      </p:sp>
      <p:sp>
        <p:nvSpPr>
          <p:cNvPr id="2873" name="Google Shape;2873;p47"/>
          <p:cNvSpPr txBox="1"/>
          <p:nvPr/>
        </p:nvSpPr>
        <p:spPr>
          <a:xfrm>
            <a:off x="6883292" y="2038073"/>
            <a:ext cx="1783800" cy="9162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1" lang="en" sz="1100">
                <a:solidFill>
                  <a:schemeClr val="lt1"/>
                </a:solidFill>
                <a:latin typeface="Helvetica Neue"/>
                <a:ea typeface="Helvetica Neue"/>
                <a:cs typeface="Helvetica Neue"/>
                <a:sym typeface="Helvetica Neue"/>
              </a:rPr>
              <a:t>Notes on Data:</a:t>
            </a:r>
            <a:endParaRPr b="1" sz="11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900"/>
              <a:buFont typeface="Helvetica Neue"/>
              <a:buNone/>
            </a:pPr>
            <a:r>
              <a:t/>
            </a:r>
            <a:endParaRPr sz="9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900"/>
              <a:buFont typeface="Helvetica Neue"/>
              <a:buNone/>
            </a:pPr>
            <a:r>
              <a:rPr lang="en" sz="900">
                <a:solidFill>
                  <a:schemeClr val="lt1"/>
                </a:solidFill>
                <a:latin typeface="Helvetica Neue"/>
                <a:ea typeface="Helvetica Neue"/>
                <a:cs typeface="Helvetica Neue"/>
                <a:sym typeface="Helvetica Neue"/>
              </a:rPr>
              <a:t>Netflix started in 1997.</a:t>
            </a:r>
            <a:endParaRPr sz="9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900"/>
              <a:buFont typeface="Helvetica Neue"/>
              <a:buNone/>
            </a:pPr>
            <a:r>
              <a:t/>
            </a:r>
            <a:endParaRPr sz="9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900"/>
              <a:buFont typeface="Helvetica Neue"/>
              <a:buNone/>
            </a:pPr>
            <a:r>
              <a:rPr lang="en" sz="900">
                <a:solidFill>
                  <a:schemeClr val="lt1"/>
                </a:solidFill>
                <a:latin typeface="Helvetica Neue"/>
                <a:ea typeface="Helvetica Neue"/>
                <a:cs typeface="Helvetica Neue"/>
                <a:sym typeface="Helvetica Neue"/>
              </a:rPr>
              <a:t>IMDB started in 1990.</a:t>
            </a:r>
            <a:endParaRPr sz="900">
              <a:solidFill>
                <a:schemeClr val="lt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A9A9A9"/>
              </a:buClr>
              <a:buSzPts val="900"/>
              <a:buFont typeface="Helvetica Neue"/>
              <a:buNone/>
            </a:pPr>
            <a:r>
              <a:t/>
            </a:r>
            <a:endParaRPr b="0" i="0" sz="900" u="none" cap="none" strike="noStrike">
              <a:solidFill>
                <a:srgbClr val="A9A9A9"/>
              </a:solidFill>
              <a:latin typeface="Helvetica Neue"/>
              <a:ea typeface="Helvetica Neue"/>
              <a:cs typeface="Helvetica Neue"/>
              <a:sym typeface="Helvetica Neue"/>
            </a:endParaRPr>
          </a:p>
        </p:txBody>
      </p:sp>
      <p:pic>
        <p:nvPicPr>
          <p:cNvPr id="2874" name="Google Shape;2874;p47"/>
          <p:cNvPicPr preferRelativeResize="0"/>
          <p:nvPr/>
        </p:nvPicPr>
        <p:blipFill>
          <a:blip r:embed="rId5">
            <a:alphaModFix/>
          </a:blip>
          <a:stretch>
            <a:fillRect/>
          </a:stretch>
        </p:blipFill>
        <p:spPr>
          <a:xfrm>
            <a:off x="4165308" y="1712647"/>
            <a:ext cx="2372492" cy="1904320"/>
          </a:xfrm>
          <a:prstGeom prst="rect">
            <a:avLst/>
          </a:prstGeom>
          <a:noFill/>
          <a:ln cap="flat" cmpd="sng" w="38100">
            <a:solidFill>
              <a:schemeClr val="accent5"/>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48"/>
          <p:cNvSpPr/>
          <p:nvPr/>
        </p:nvSpPr>
        <p:spPr>
          <a:xfrm>
            <a:off x="-14883" y="-43730"/>
            <a:ext cx="9173766" cy="623293"/>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880" name="Google Shape;2880;p48"/>
          <p:cNvPicPr preferRelativeResize="0"/>
          <p:nvPr/>
        </p:nvPicPr>
        <p:blipFill rotWithShape="1">
          <a:blip r:embed="rId3">
            <a:alphaModFix/>
          </a:blip>
          <a:srcRect b="33641" l="0" r="0" t="33641"/>
          <a:stretch/>
        </p:blipFill>
        <p:spPr>
          <a:xfrm>
            <a:off x="-5953" y="65138"/>
            <a:ext cx="1621600" cy="530524"/>
          </a:xfrm>
          <a:prstGeom prst="rect">
            <a:avLst/>
          </a:prstGeom>
          <a:noFill/>
          <a:ln>
            <a:noFill/>
          </a:ln>
        </p:spPr>
      </p:pic>
      <p:sp>
        <p:nvSpPr>
          <p:cNvPr id="2881" name="Google Shape;2881;p48"/>
          <p:cNvSpPr txBox="1"/>
          <p:nvPr/>
        </p:nvSpPr>
        <p:spPr>
          <a:xfrm>
            <a:off x="2746991" y="3409780"/>
            <a:ext cx="1824900" cy="1926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1" i="0" lang="en" sz="900" u="none" cap="none" strike="noStrike">
                <a:solidFill>
                  <a:schemeClr val="lt1"/>
                </a:solidFill>
                <a:latin typeface="Helvetica Neue"/>
                <a:ea typeface="Helvetica Neue"/>
                <a:cs typeface="Helvetica Neue"/>
                <a:sym typeface="Helvetica Neue"/>
              </a:rPr>
              <a:t>Most Popular Genre in TV series</a:t>
            </a:r>
            <a:endParaRPr b="1" i="0" sz="900" u="none" cap="none" strike="noStrike">
              <a:solidFill>
                <a:schemeClr val="lt1"/>
              </a:solidFill>
              <a:latin typeface="Helvetica Neue"/>
              <a:ea typeface="Helvetica Neue"/>
              <a:cs typeface="Helvetica Neue"/>
              <a:sym typeface="Helvetica Neue"/>
            </a:endParaRPr>
          </a:p>
        </p:txBody>
      </p:sp>
      <p:sp>
        <p:nvSpPr>
          <p:cNvPr id="2882" name="Google Shape;2882;p48"/>
          <p:cNvSpPr txBox="1"/>
          <p:nvPr/>
        </p:nvSpPr>
        <p:spPr>
          <a:xfrm>
            <a:off x="2884068" y="3765805"/>
            <a:ext cx="1783800" cy="6081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0" i="0" lang="en" sz="900" u="none" cap="none" strike="noStrike">
                <a:solidFill>
                  <a:schemeClr val="lt1"/>
                </a:solidFill>
                <a:latin typeface="Helvetica Neue"/>
                <a:ea typeface="Helvetica Neue"/>
                <a:cs typeface="Helvetica Neue"/>
                <a:sym typeface="Helvetica Neue"/>
              </a:rPr>
              <a:t>Based off the IMDB Score the most popular genre in TV Series are Drama &amp; Animation.</a:t>
            </a:r>
            <a:r>
              <a:rPr b="0" i="0" lang="en" sz="900" u="none" cap="none" strike="noStrike">
                <a:solidFill>
                  <a:srgbClr val="A9A9A9"/>
                </a:solidFill>
                <a:latin typeface="Helvetica Neue"/>
                <a:ea typeface="Helvetica Neue"/>
                <a:cs typeface="Helvetica Neue"/>
                <a:sym typeface="Helvetica Neue"/>
              </a:rPr>
              <a:t> </a:t>
            </a:r>
            <a:endParaRPr sz="500"/>
          </a:p>
          <a:p>
            <a:pPr indent="0" lvl="0" marL="0" marR="0" rtl="0" algn="l">
              <a:lnSpc>
                <a:spcPct val="100000"/>
              </a:lnSpc>
              <a:spcBef>
                <a:spcPts val="0"/>
              </a:spcBef>
              <a:spcAft>
                <a:spcPts val="0"/>
              </a:spcAft>
              <a:buClr>
                <a:srgbClr val="A9A9A9"/>
              </a:buClr>
              <a:buSzPts val="900"/>
              <a:buFont typeface="Helvetica Neue"/>
              <a:buNone/>
            </a:pPr>
            <a:r>
              <a:t/>
            </a:r>
            <a:endParaRPr b="0" i="0" sz="900" u="none" cap="none" strike="noStrike">
              <a:solidFill>
                <a:srgbClr val="A9A9A9"/>
              </a:solidFill>
              <a:latin typeface="Helvetica Neue"/>
              <a:ea typeface="Helvetica Neue"/>
              <a:cs typeface="Helvetica Neue"/>
              <a:sym typeface="Helvetica Neue"/>
            </a:endParaRPr>
          </a:p>
        </p:txBody>
      </p:sp>
      <p:sp>
        <p:nvSpPr>
          <p:cNvPr id="2883" name="Google Shape;2883;p48"/>
          <p:cNvSpPr txBox="1"/>
          <p:nvPr/>
        </p:nvSpPr>
        <p:spPr>
          <a:xfrm>
            <a:off x="52555" y="679300"/>
            <a:ext cx="3113400" cy="4542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2600"/>
              <a:buFont typeface="Helvetica Neue"/>
              <a:buNone/>
            </a:pPr>
            <a:r>
              <a:rPr b="1" i="0" lang="en" sz="2600" u="none" cap="none" strike="noStrike">
                <a:solidFill>
                  <a:srgbClr val="FFFFFF"/>
                </a:solidFill>
                <a:latin typeface="Helvetica Neue"/>
                <a:ea typeface="Helvetica Neue"/>
                <a:cs typeface="Helvetica Neue"/>
                <a:sym typeface="Helvetica Neue"/>
              </a:rPr>
              <a:t>Our Findings</a:t>
            </a:r>
            <a:endParaRPr b="1" i="0" sz="2600" u="none" cap="none" strike="noStrike">
              <a:solidFill>
                <a:srgbClr val="FFFFFF"/>
              </a:solidFill>
              <a:latin typeface="Helvetica Neue"/>
              <a:ea typeface="Helvetica Neue"/>
              <a:cs typeface="Helvetica Neue"/>
              <a:sym typeface="Helvetica Neue"/>
            </a:endParaRPr>
          </a:p>
        </p:txBody>
      </p:sp>
      <p:sp>
        <p:nvSpPr>
          <p:cNvPr id="2884" name="Google Shape;2884;p48"/>
          <p:cNvSpPr txBox="1"/>
          <p:nvPr/>
        </p:nvSpPr>
        <p:spPr>
          <a:xfrm>
            <a:off x="1757754" y="215281"/>
            <a:ext cx="415877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885" name="Google Shape;2885;p48"/>
          <p:cNvSpPr/>
          <p:nvPr/>
        </p:nvSpPr>
        <p:spPr>
          <a:xfrm>
            <a:off x="6818738" y="236236"/>
            <a:ext cx="160723" cy="18837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86" name="Google Shape;2886;p48"/>
          <p:cNvSpPr txBox="1"/>
          <p:nvPr/>
        </p:nvSpPr>
        <p:spPr>
          <a:xfrm>
            <a:off x="7136081" y="215281"/>
            <a:ext cx="972938" cy="230286"/>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887" name="Google Shape;2887;p48"/>
          <p:cNvSpPr/>
          <p:nvPr/>
        </p:nvSpPr>
        <p:spPr>
          <a:xfrm>
            <a:off x="8221684" y="236236"/>
            <a:ext cx="186485" cy="188376"/>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88" name="Google Shape;2888;p48"/>
          <p:cNvSpPr/>
          <p:nvPr/>
        </p:nvSpPr>
        <p:spPr>
          <a:xfrm rot="-2700000">
            <a:off x="8944228" y="252576"/>
            <a:ext cx="91205" cy="91205"/>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889" name="Google Shape;2889;p48"/>
          <p:cNvGrpSpPr/>
          <p:nvPr/>
        </p:nvGrpSpPr>
        <p:grpSpPr>
          <a:xfrm>
            <a:off x="8520834" y="184851"/>
            <a:ext cx="360866" cy="291146"/>
            <a:chOff x="0" y="0"/>
            <a:chExt cx="962308" cy="776387"/>
          </a:xfrm>
        </p:grpSpPr>
        <p:sp>
          <p:nvSpPr>
            <p:cNvPr id="2890" name="Google Shape;2890;p48"/>
            <p:cNvSpPr/>
            <p:nvPr/>
          </p:nvSpPr>
          <p:spPr>
            <a:xfrm>
              <a:off x="0" y="0"/>
              <a:ext cx="962308" cy="776387"/>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891" name="Google Shape;2891;p48"/>
            <p:cNvSpPr/>
            <p:nvPr/>
          </p:nvSpPr>
          <p:spPr>
            <a:xfrm>
              <a:off x="0" y="0"/>
              <a:ext cx="896132" cy="776387"/>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grpSp>
        <p:nvGrpSpPr>
          <p:cNvPr id="2892" name="Google Shape;2892;p48"/>
          <p:cNvGrpSpPr/>
          <p:nvPr/>
        </p:nvGrpSpPr>
        <p:grpSpPr>
          <a:xfrm>
            <a:off x="193278" y="1251619"/>
            <a:ext cx="1223170" cy="220608"/>
            <a:chOff x="0" y="0"/>
            <a:chExt cx="3261786" cy="588287"/>
          </a:xfrm>
        </p:grpSpPr>
        <p:sp>
          <p:nvSpPr>
            <p:cNvPr id="2893" name="Google Shape;2893;p48"/>
            <p:cNvSpPr/>
            <p:nvPr/>
          </p:nvSpPr>
          <p:spPr>
            <a:xfrm>
              <a:off x="0" y="0"/>
              <a:ext cx="3261786" cy="588287"/>
            </a:xfrm>
            <a:prstGeom prst="rect">
              <a:avLst/>
            </a:prstGeom>
            <a:noFill/>
            <a:ln cap="flat" cmpd="sng" w="38100">
              <a:solidFill>
                <a:srgbClr val="FFFFFF"/>
              </a:solidFill>
              <a:prstDash val="solid"/>
              <a:miter lim="400000"/>
              <a:headEnd len="sm" w="sm" type="none"/>
              <a:tailEnd len="sm" w="sm" type="none"/>
            </a:ln>
          </p:spPr>
          <p:txBody>
            <a:bodyPr anchorCtr="0" anchor="t" bIns="26775" lIns="26775" spcFirstLastPara="1" rIns="26775" wrap="square" tIns="26775">
              <a:noAutofit/>
            </a:bodyPr>
            <a:lstStyle/>
            <a:p>
              <a:pPr indent="0" lvl="2" marL="0" marR="0" rtl="0" algn="l">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   Season 1</a:t>
              </a:r>
              <a:endParaRPr sz="500"/>
            </a:p>
          </p:txBody>
        </p:sp>
        <p:sp>
          <p:nvSpPr>
            <p:cNvPr id="2894" name="Google Shape;2894;p48"/>
            <p:cNvSpPr/>
            <p:nvPr/>
          </p:nvSpPr>
          <p:spPr>
            <a:xfrm rot="-2700000">
              <a:off x="2720549" y="86548"/>
              <a:ext cx="243213" cy="243214"/>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pic>
        <p:nvPicPr>
          <p:cNvPr id="2895" name="Google Shape;2895;p48"/>
          <p:cNvPicPr preferRelativeResize="0"/>
          <p:nvPr/>
        </p:nvPicPr>
        <p:blipFill rotWithShape="1">
          <a:blip r:embed="rId4">
            <a:alphaModFix/>
          </a:blip>
          <a:srcRect b="0" l="0" r="0" t="0"/>
          <a:stretch/>
        </p:blipFill>
        <p:spPr>
          <a:xfrm>
            <a:off x="2308373" y="1183501"/>
            <a:ext cx="2935222" cy="2176273"/>
          </a:xfrm>
          <a:prstGeom prst="rect">
            <a:avLst/>
          </a:prstGeom>
          <a:noFill/>
          <a:ln cap="flat" cmpd="sng" w="38100">
            <a:solidFill>
              <a:schemeClr val="accent5"/>
            </a:solidFill>
            <a:prstDash val="solid"/>
            <a:round/>
            <a:headEnd len="sm" w="sm" type="none"/>
            <a:tailEnd len="sm" w="sm" type="none"/>
          </a:ln>
        </p:spPr>
      </p:pic>
      <p:sp>
        <p:nvSpPr>
          <p:cNvPr id="2896" name="Google Shape;2896;p48"/>
          <p:cNvSpPr txBox="1"/>
          <p:nvPr/>
        </p:nvSpPr>
        <p:spPr>
          <a:xfrm>
            <a:off x="5966064" y="3409779"/>
            <a:ext cx="1712100" cy="1926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1" i="0" lang="en" sz="900" u="none" cap="none" strike="noStrike">
                <a:solidFill>
                  <a:schemeClr val="lt1"/>
                </a:solidFill>
                <a:latin typeface="Helvetica Neue"/>
                <a:ea typeface="Helvetica Neue"/>
                <a:cs typeface="Helvetica Neue"/>
                <a:sym typeface="Helvetica Neue"/>
              </a:rPr>
              <a:t>Most Popular Genre in Movies</a:t>
            </a:r>
            <a:endParaRPr b="1" i="0" sz="900" u="none" cap="none" strike="noStrike">
              <a:solidFill>
                <a:schemeClr val="lt1"/>
              </a:solidFill>
              <a:latin typeface="Helvetica Neue"/>
              <a:ea typeface="Helvetica Neue"/>
              <a:cs typeface="Helvetica Neue"/>
              <a:sym typeface="Helvetica Neue"/>
            </a:endParaRPr>
          </a:p>
        </p:txBody>
      </p:sp>
      <p:pic>
        <p:nvPicPr>
          <p:cNvPr id="2897" name="Google Shape;2897;p48"/>
          <p:cNvPicPr preferRelativeResize="0"/>
          <p:nvPr/>
        </p:nvPicPr>
        <p:blipFill rotWithShape="1">
          <a:blip r:embed="rId5">
            <a:alphaModFix/>
          </a:blip>
          <a:srcRect b="0" l="0" r="0" t="0"/>
          <a:stretch/>
        </p:blipFill>
        <p:spPr>
          <a:xfrm>
            <a:off x="5589011" y="1184403"/>
            <a:ext cx="2931826" cy="2174476"/>
          </a:xfrm>
          <a:prstGeom prst="rect">
            <a:avLst/>
          </a:prstGeom>
          <a:noFill/>
          <a:ln cap="flat" cmpd="sng" w="38100">
            <a:solidFill>
              <a:schemeClr val="accent5"/>
            </a:solidFill>
            <a:prstDash val="solid"/>
            <a:round/>
            <a:headEnd len="sm" w="sm" type="none"/>
            <a:tailEnd len="sm" w="sm" type="none"/>
          </a:ln>
        </p:spPr>
      </p:pic>
      <p:sp>
        <p:nvSpPr>
          <p:cNvPr id="2898" name="Google Shape;2898;p48"/>
          <p:cNvSpPr txBox="1"/>
          <p:nvPr/>
        </p:nvSpPr>
        <p:spPr>
          <a:xfrm>
            <a:off x="6007152" y="3814979"/>
            <a:ext cx="1783800" cy="6081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A9A9A9"/>
              </a:buClr>
              <a:buSzPts val="900"/>
              <a:buFont typeface="Helvetica Neue"/>
              <a:buNone/>
            </a:pPr>
            <a:r>
              <a:rPr b="0" i="0" lang="en" sz="900" u="none" cap="none" strike="noStrike">
                <a:solidFill>
                  <a:schemeClr val="lt1"/>
                </a:solidFill>
                <a:latin typeface="Helvetica Neue"/>
                <a:ea typeface="Helvetica Neue"/>
                <a:cs typeface="Helvetica Neue"/>
                <a:sym typeface="Helvetica Neue"/>
              </a:rPr>
              <a:t>Based off the IMDB Score the most popular genre in Movies is Drama. </a:t>
            </a:r>
            <a:endParaRPr sz="500">
              <a:solidFill>
                <a:schemeClr val="lt1"/>
              </a:solidFill>
            </a:endParaRPr>
          </a:p>
          <a:p>
            <a:pPr indent="0" lvl="0" marL="0" marR="0" rtl="0" algn="l">
              <a:lnSpc>
                <a:spcPct val="100000"/>
              </a:lnSpc>
              <a:spcBef>
                <a:spcPts val="0"/>
              </a:spcBef>
              <a:spcAft>
                <a:spcPts val="0"/>
              </a:spcAft>
              <a:buClr>
                <a:srgbClr val="A9A9A9"/>
              </a:buClr>
              <a:buSzPts val="900"/>
              <a:buFont typeface="Helvetica Neue"/>
              <a:buNone/>
            </a:pPr>
            <a:r>
              <a:t/>
            </a:r>
            <a:endParaRPr b="0" i="0" sz="900" u="none" cap="none" strike="noStrike">
              <a:solidFill>
                <a:srgbClr val="A9A9A9"/>
              </a:solidFill>
              <a:latin typeface="Helvetica Neue"/>
              <a:ea typeface="Helvetica Neue"/>
              <a:cs typeface="Helvetica Neue"/>
              <a:sym typeface="Helvetica Neue"/>
            </a:endParaRPr>
          </a:p>
        </p:txBody>
      </p:sp>
      <p:sp>
        <p:nvSpPr>
          <p:cNvPr id="2899" name="Google Shape;2899;p48"/>
          <p:cNvSpPr txBox="1"/>
          <p:nvPr/>
        </p:nvSpPr>
        <p:spPr>
          <a:xfrm>
            <a:off x="147550" y="2228850"/>
            <a:ext cx="202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Georgia"/>
                <a:ea typeface="Georgia"/>
                <a:cs typeface="Georgia"/>
                <a:sym typeface="Georgia"/>
              </a:rPr>
              <a:t>Genre TV Series has higher IMDB ratings than Movie Genre.</a:t>
            </a:r>
            <a:endParaRPr>
              <a:solidFill>
                <a:schemeClr val="lt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pic>
        <p:nvPicPr>
          <p:cNvPr id="2904" name="Google Shape;2904;p49"/>
          <p:cNvPicPr preferRelativeResize="0"/>
          <p:nvPr/>
        </p:nvPicPr>
        <p:blipFill>
          <a:blip r:embed="rId3">
            <a:alphaModFix/>
          </a:blip>
          <a:stretch>
            <a:fillRect/>
          </a:stretch>
        </p:blipFill>
        <p:spPr>
          <a:xfrm>
            <a:off x="-14887" y="-43734"/>
            <a:ext cx="9144000" cy="5143500"/>
          </a:xfrm>
          <a:prstGeom prst="rect">
            <a:avLst/>
          </a:prstGeom>
          <a:noFill/>
          <a:ln>
            <a:noFill/>
          </a:ln>
        </p:spPr>
      </p:pic>
      <p:sp>
        <p:nvSpPr>
          <p:cNvPr id="2905" name="Google Shape;2905;p49"/>
          <p:cNvSpPr/>
          <p:nvPr/>
        </p:nvSpPr>
        <p:spPr>
          <a:xfrm>
            <a:off x="-14883" y="-43730"/>
            <a:ext cx="9173813" cy="623250"/>
          </a:xfrm>
          <a:prstGeom prst="rect">
            <a:avLst/>
          </a:prstGeom>
          <a:solidFill>
            <a:srgbClr val="0000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pic>
        <p:nvPicPr>
          <p:cNvPr descr="6iPxHxSEdi0wPvkiJBpRSoX56Kcvk4u6KdHEB2jEVfIcmPCu_wZW8LilRKB6VK9r4sijWRFtcSOubZMO27gFUGegPd8YwR42o-iO1PyY3rR6vFipd5sKYzIswKqulRazqPvBxcW-_24.png" id="2906" name="Google Shape;2906;p49"/>
          <p:cNvPicPr preferRelativeResize="0"/>
          <p:nvPr/>
        </p:nvPicPr>
        <p:blipFill rotWithShape="1">
          <a:blip r:embed="rId4">
            <a:alphaModFix/>
          </a:blip>
          <a:srcRect b="33640" l="0" r="0" t="33640"/>
          <a:stretch/>
        </p:blipFill>
        <p:spPr>
          <a:xfrm>
            <a:off x="-5953" y="65138"/>
            <a:ext cx="1621600" cy="530524"/>
          </a:xfrm>
          <a:prstGeom prst="rect">
            <a:avLst/>
          </a:prstGeom>
          <a:noFill/>
          <a:ln>
            <a:noFill/>
          </a:ln>
        </p:spPr>
      </p:pic>
      <p:cxnSp>
        <p:nvCxnSpPr>
          <p:cNvPr id="2907" name="Google Shape;2907;p49"/>
          <p:cNvCxnSpPr/>
          <p:nvPr/>
        </p:nvCxnSpPr>
        <p:spPr>
          <a:xfrm>
            <a:off x="3718322" y="5033367"/>
            <a:ext cx="1381500" cy="0"/>
          </a:xfrm>
          <a:prstGeom prst="straightConnector1">
            <a:avLst/>
          </a:prstGeom>
          <a:noFill/>
          <a:ln cap="flat" cmpd="sng" w="101600">
            <a:solidFill>
              <a:schemeClr val="accent5"/>
            </a:solidFill>
            <a:prstDash val="solid"/>
            <a:miter lim="400000"/>
            <a:headEnd len="sm" w="sm" type="none"/>
            <a:tailEnd len="sm" w="sm" type="none"/>
          </a:ln>
        </p:spPr>
      </p:cxnSp>
      <p:sp>
        <p:nvSpPr>
          <p:cNvPr id="2908" name="Google Shape;2908;p49"/>
          <p:cNvSpPr txBox="1"/>
          <p:nvPr/>
        </p:nvSpPr>
        <p:spPr>
          <a:xfrm>
            <a:off x="1757754" y="215281"/>
            <a:ext cx="4158788" cy="238837"/>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Home     TV Shows     Movies     Recently Added     My List</a:t>
            </a:r>
            <a:endParaRPr sz="500"/>
          </a:p>
        </p:txBody>
      </p:sp>
      <p:sp>
        <p:nvSpPr>
          <p:cNvPr id="2909" name="Google Shape;2909;p49"/>
          <p:cNvSpPr/>
          <p:nvPr/>
        </p:nvSpPr>
        <p:spPr>
          <a:xfrm>
            <a:off x="6818738" y="236236"/>
            <a:ext cx="160726" cy="188378"/>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10" name="Google Shape;2910;p49"/>
          <p:cNvSpPr txBox="1"/>
          <p:nvPr/>
        </p:nvSpPr>
        <p:spPr>
          <a:xfrm>
            <a:off x="7136081" y="215281"/>
            <a:ext cx="972900" cy="238837"/>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200"/>
              <a:buFont typeface="Helvetica Neue"/>
              <a:buNone/>
            </a:pPr>
            <a:r>
              <a:rPr b="0" i="0" lang="en" sz="1200" u="none" cap="none" strike="noStrike">
                <a:solidFill>
                  <a:srgbClr val="FFFFFF"/>
                </a:solidFill>
                <a:latin typeface="Helvetica Neue"/>
                <a:ea typeface="Helvetica Neue"/>
                <a:cs typeface="Helvetica Neue"/>
                <a:sym typeface="Helvetica Neue"/>
              </a:rPr>
              <a:t>KIDS     DVD</a:t>
            </a:r>
            <a:endParaRPr sz="500"/>
          </a:p>
        </p:txBody>
      </p:sp>
      <p:sp>
        <p:nvSpPr>
          <p:cNvPr id="2911" name="Google Shape;2911;p49"/>
          <p:cNvSpPr/>
          <p:nvPr/>
        </p:nvSpPr>
        <p:spPr>
          <a:xfrm>
            <a:off x="8221684" y="236236"/>
            <a:ext cx="186482" cy="188366"/>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12" name="Google Shape;2912;p49"/>
          <p:cNvSpPr/>
          <p:nvPr/>
        </p:nvSpPr>
        <p:spPr>
          <a:xfrm rot="-2700000">
            <a:off x="8944229" y="252573"/>
            <a:ext cx="91211" cy="91211"/>
          </a:xfrm>
          <a:custGeom>
            <a:rect b="b" l="l" r="r" t="t"/>
            <a:pathLst>
              <a:path extrusionOk="0" h="21600" w="21600">
                <a:moveTo>
                  <a:pt x="0" y="0"/>
                </a:moveTo>
                <a:lnTo>
                  <a:pt x="0" y="21600"/>
                </a:lnTo>
                <a:lnTo>
                  <a:pt x="21600" y="21600"/>
                </a:ln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nvGrpSpPr>
          <p:cNvPr id="2913" name="Google Shape;2913;p49"/>
          <p:cNvGrpSpPr/>
          <p:nvPr/>
        </p:nvGrpSpPr>
        <p:grpSpPr>
          <a:xfrm>
            <a:off x="8520834" y="184851"/>
            <a:ext cx="360900" cy="291155"/>
            <a:chOff x="0" y="0"/>
            <a:chExt cx="962400" cy="776412"/>
          </a:xfrm>
        </p:grpSpPr>
        <p:sp>
          <p:nvSpPr>
            <p:cNvPr id="2914" name="Google Shape;2914;p49"/>
            <p:cNvSpPr/>
            <p:nvPr/>
          </p:nvSpPr>
          <p:spPr>
            <a:xfrm>
              <a:off x="0" y="0"/>
              <a:ext cx="962400" cy="776400"/>
            </a:xfrm>
            <a:prstGeom prst="rect">
              <a:avLst/>
            </a:prstGeom>
            <a:solidFill>
              <a:srgbClr val="00A1FE"/>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sp>
          <p:nvSpPr>
            <p:cNvPr id="2915" name="Google Shape;2915;p49"/>
            <p:cNvSpPr/>
            <p:nvPr/>
          </p:nvSpPr>
          <p:spPr>
            <a:xfrm>
              <a:off x="0" y="0"/>
              <a:ext cx="896130" cy="776412"/>
            </a:xfrm>
            <a:custGeom>
              <a:rect b="b" l="l" r="r" t="t"/>
              <a:pathLst>
                <a:path extrusionOk="0" h="21600" w="2160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FFFFFF"/>
                </a:solidFill>
                <a:latin typeface="Helvetica Neue"/>
                <a:ea typeface="Helvetica Neue"/>
                <a:cs typeface="Helvetica Neue"/>
                <a:sym typeface="Helvetica Neue"/>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search Methods Lesson by Slidesgo">
  <a:themeElements>
    <a:clrScheme name="Simple Light">
      <a:dk1>
        <a:srgbClr val="47666D"/>
      </a:dk1>
      <a:lt1>
        <a:srgbClr val="FEEADA"/>
      </a:lt1>
      <a:dk2>
        <a:srgbClr val="88B29A"/>
      </a:dk2>
      <a:lt2>
        <a:srgbClr val="E49D36"/>
      </a:lt2>
      <a:accent1>
        <a:srgbClr val="FEEADA"/>
      </a:accent1>
      <a:accent2>
        <a:srgbClr val="47666D"/>
      </a:accent2>
      <a:accent3>
        <a:srgbClr val="88B29A"/>
      </a:accent3>
      <a:accent4>
        <a:srgbClr val="E49D36"/>
      </a:accent4>
      <a:accent5>
        <a:srgbClr val="E6BA6D"/>
      </a:accent5>
      <a:accent6>
        <a:srgbClr val="E75F6B"/>
      </a:accent6>
      <a:hlink>
        <a:srgbClr val="4766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